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860" r:id="rId5"/>
    <p:sldMasterId id="2147483752" r:id="rId6"/>
    <p:sldMasterId id="2147483890" r:id="rId7"/>
    <p:sldMasterId id="2147483891" r:id="rId8"/>
    <p:sldMasterId id="2147483711" r:id="rId9"/>
    <p:sldMasterId id="2147483913" r:id="rId10"/>
    <p:sldMasterId id="2147483943" r:id="rId11"/>
  </p:sldMasterIdLst>
  <p:notesMasterIdLst>
    <p:notesMasterId r:id="rId65"/>
  </p:notesMasterIdLst>
  <p:handoutMasterIdLst>
    <p:handoutMasterId r:id="rId66"/>
  </p:handoutMasterIdLst>
  <p:sldIdLst>
    <p:sldId id="404" r:id="rId12"/>
    <p:sldId id="2076138160" r:id="rId13"/>
    <p:sldId id="405" r:id="rId14"/>
    <p:sldId id="363" r:id="rId15"/>
    <p:sldId id="2076138161" r:id="rId16"/>
    <p:sldId id="421" r:id="rId17"/>
    <p:sldId id="406" r:id="rId18"/>
    <p:sldId id="394" r:id="rId19"/>
    <p:sldId id="391" r:id="rId20"/>
    <p:sldId id="392" r:id="rId21"/>
    <p:sldId id="398" r:id="rId22"/>
    <p:sldId id="395" r:id="rId23"/>
    <p:sldId id="400" r:id="rId24"/>
    <p:sldId id="396" r:id="rId25"/>
    <p:sldId id="401" r:id="rId26"/>
    <p:sldId id="397" r:id="rId27"/>
    <p:sldId id="2076138179" r:id="rId28"/>
    <p:sldId id="417" r:id="rId29"/>
    <p:sldId id="2076138162" r:id="rId30"/>
    <p:sldId id="2076138183" r:id="rId31"/>
    <p:sldId id="2076138184" r:id="rId32"/>
    <p:sldId id="2076138185" r:id="rId33"/>
    <p:sldId id="386" r:id="rId34"/>
    <p:sldId id="2076138186" r:id="rId35"/>
    <p:sldId id="2076138187" r:id="rId36"/>
    <p:sldId id="2076138164" r:id="rId37"/>
    <p:sldId id="2076138167" r:id="rId38"/>
    <p:sldId id="408" r:id="rId39"/>
    <p:sldId id="409" r:id="rId40"/>
    <p:sldId id="2076138173" r:id="rId41"/>
    <p:sldId id="387" r:id="rId42"/>
    <p:sldId id="2076138180" r:id="rId43"/>
    <p:sldId id="410" r:id="rId44"/>
    <p:sldId id="2076138174" r:id="rId45"/>
    <p:sldId id="2076138175" r:id="rId46"/>
    <p:sldId id="2076138176" r:id="rId47"/>
    <p:sldId id="2076138177" r:id="rId48"/>
    <p:sldId id="2076138178" r:id="rId49"/>
    <p:sldId id="2076138172" r:id="rId50"/>
    <p:sldId id="2076138163" r:id="rId51"/>
    <p:sldId id="412" r:id="rId52"/>
    <p:sldId id="2076138166" r:id="rId53"/>
    <p:sldId id="407" r:id="rId54"/>
    <p:sldId id="2076138170" r:id="rId55"/>
    <p:sldId id="2076138168" r:id="rId56"/>
    <p:sldId id="2076138169" r:id="rId57"/>
    <p:sldId id="2076138171" r:id="rId58"/>
    <p:sldId id="2076138181" r:id="rId59"/>
    <p:sldId id="390" r:id="rId60"/>
    <p:sldId id="2076138165" r:id="rId61"/>
    <p:sldId id="411" r:id="rId62"/>
    <p:sldId id="2076138182" r:id="rId63"/>
    <p:sldId id="368" r:id="rId6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FA1AFA-8FD3-49F7-9156-78A5097999B6}">
          <p14:sldIdLst>
            <p14:sldId id="404"/>
            <p14:sldId id="2076138160"/>
            <p14:sldId id="405"/>
            <p14:sldId id="363"/>
            <p14:sldId id="2076138161"/>
            <p14:sldId id="421"/>
            <p14:sldId id="406"/>
            <p14:sldId id="394"/>
            <p14:sldId id="391"/>
            <p14:sldId id="392"/>
            <p14:sldId id="398"/>
            <p14:sldId id="395"/>
            <p14:sldId id="400"/>
            <p14:sldId id="396"/>
            <p14:sldId id="401"/>
            <p14:sldId id="397"/>
            <p14:sldId id="2076138179"/>
            <p14:sldId id="417"/>
            <p14:sldId id="2076138162"/>
            <p14:sldId id="2076138183"/>
            <p14:sldId id="2076138184"/>
            <p14:sldId id="2076138185"/>
            <p14:sldId id="386"/>
            <p14:sldId id="2076138186"/>
            <p14:sldId id="2076138187"/>
            <p14:sldId id="2076138164"/>
            <p14:sldId id="2076138167"/>
            <p14:sldId id="408"/>
            <p14:sldId id="409"/>
            <p14:sldId id="2076138173"/>
            <p14:sldId id="387"/>
            <p14:sldId id="2076138180"/>
          </p14:sldIdLst>
        </p14:section>
        <p14:section name="Definitions and GDPR" id="{C5D2F5B2-7586-4B0C-B8C6-FACE88C3842A}">
          <p14:sldIdLst>
            <p14:sldId id="410"/>
            <p14:sldId id="2076138174"/>
            <p14:sldId id="2076138175"/>
            <p14:sldId id="2076138176"/>
            <p14:sldId id="2076138177"/>
            <p14:sldId id="2076138178"/>
            <p14:sldId id="2076138172"/>
            <p14:sldId id="2076138163"/>
            <p14:sldId id="412"/>
            <p14:sldId id="2076138166"/>
          </p14:sldIdLst>
        </p14:section>
        <p14:section name="Anonymization" id="{3F79FB48-6206-4551-BC76-A418FE31499E}">
          <p14:sldIdLst>
            <p14:sldId id="407"/>
            <p14:sldId id="2076138170"/>
            <p14:sldId id="2076138168"/>
            <p14:sldId id="2076138169"/>
            <p14:sldId id="2076138171"/>
            <p14:sldId id="2076138181"/>
            <p14:sldId id="390"/>
            <p14:sldId id="2076138165"/>
            <p14:sldId id="411"/>
            <p14:sldId id="2076138182"/>
            <p14:sldId id="368"/>
          </p14:sldIdLst>
        </p14:section>
      </p14:sectionLst>
    </p:ext>
    <p:ext uri="{EFAFB233-063F-42B5-8137-9DF3F51BA10A}">
      <p15:sldGuideLst xmlns:p15="http://schemas.microsoft.com/office/powerpoint/2012/main">
        <p15:guide id="1" orient="horz" pos="686" userDrawn="1">
          <p15:clr>
            <a:srgbClr val="A4A3A4"/>
          </p15:clr>
        </p15:guide>
        <p15:guide id="2" pos="55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D86320-BC27-A3DF-8CE0-E1433B891016}" name="Matheus Pereira da Cruz Gomes Lourenço" initials="ML" userId="S::matheus.lourenco_vib.be#ext#@ugentbe.onmicrosoft.com::ae6d5a95-b5a1-4d9c-8838-34e6fca5965f" providerId="AD"/>
  <p188:author id="{FBE647A1-DFDB-FA82-3F01-2F90D0389F67}" name="Laura Standaert" initials="LS" userId="S::lauralucia.standaert@ugent.be::57751787-d58b-49ec-bf32-1c6c653d8c17" providerId="AD"/>
  <p188:author id="{58311BA8-933E-02E3-D02C-66D699C11360}" name="Matheus Lourenço" initials="ML" userId="S::matheus.lourenco@vib.be::d44209e8-f0d6-4c43-b6b0-f6a25df5667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2E4F"/>
    <a:srgbClr val="CCEDED"/>
    <a:srgbClr val="C2AFD0"/>
    <a:srgbClr val="ED4D6B"/>
    <a:srgbClr val="693B93"/>
    <a:srgbClr val="D1E4F7"/>
    <a:srgbClr val="617FC0"/>
    <a:srgbClr val="A1C1FF"/>
    <a:srgbClr val="00205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CDDFCE-214E-4F92-A229-3505E738AA4A}" v="183" dt="2025-11-05T11:09:02.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59216" autoAdjust="0"/>
  </p:normalViewPr>
  <p:slideViewPr>
    <p:cSldViewPr snapToGrid="0">
      <p:cViewPr varScale="1">
        <p:scale>
          <a:sx n="49" d="100"/>
          <a:sy n="49" d="100"/>
        </p:scale>
        <p:origin x="1277" y="29"/>
      </p:cViewPr>
      <p:guideLst>
        <p:guide orient="horz" pos="686"/>
        <p:guide pos="551"/>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notesMaster" Target="notesMasters/notesMaster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us Pereira da Cruz Gomes Lourenço" userId="d44209e8-f0d6-4c43-b6b0-f6a25df56671" providerId="ADAL" clId="{9CAE576A-5E32-44DC-B1A0-4E8D44ED0D83}"/>
    <pc:docChg chg="undo custSel addSld delSld modSld sldOrd addSection delSection modSection">
      <pc:chgData name="Matheus Pereira da Cruz Gomes Lourenço" userId="d44209e8-f0d6-4c43-b6b0-f6a25df56671" providerId="ADAL" clId="{9CAE576A-5E32-44DC-B1A0-4E8D44ED0D83}" dt="2025-11-05T11:09:02.283" v="1500" actId="1036"/>
      <pc:docMkLst>
        <pc:docMk/>
      </pc:docMkLst>
      <pc:sldChg chg="del">
        <pc:chgData name="Matheus Pereira da Cruz Gomes Lourenço" userId="d44209e8-f0d6-4c43-b6b0-f6a25df56671" providerId="ADAL" clId="{9CAE576A-5E32-44DC-B1A0-4E8D44ED0D83}" dt="2025-11-05T07:53:51.492" v="0" actId="47"/>
        <pc:sldMkLst>
          <pc:docMk/>
          <pc:sldMk cId="3084856208" sldId="257"/>
        </pc:sldMkLst>
      </pc:sldChg>
      <pc:sldChg chg="del">
        <pc:chgData name="Matheus Pereira da Cruz Gomes Lourenço" userId="d44209e8-f0d6-4c43-b6b0-f6a25df56671" providerId="ADAL" clId="{9CAE576A-5E32-44DC-B1A0-4E8D44ED0D83}" dt="2025-11-05T07:53:51.492" v="0" actId="47"/>
        <pc:sldMkLst>
          <pc:docMk/>
          <pc:sldMk cId="0" sldId="268"/>
        </pc:sldMkLst>
      </pc:sldChg>
      <pc:sldChg chg="del">
        <pc:chgData name="Matheus Pereira da Cruz Gomes Lourenço" userId="d44209e8-f0d6-4c43-b6b0-f6a25df56671" providerId="ADAL" clId="{9CAE576A-5E32-44DC-B1A0-4E8D44ED0D83}" dt="2025-11-05T07:53:51.492" v="0" actId="47"/>
        <pc:sldMkLst>
          <pc:docMk/>
          <pc:sldMk cId="1511428143" sldId="279"/>
        </pc:sldMkLst>
      </pc:sldChg>
      <pc:sldChg chg="del">
        <pc:chgData name="Matheus Pereira da Cruz Gomes Lourenço" userId="d44209e8-f0d6-4c43-b6b0-f6a25df56671" providerId="ADAL" clId="{9CAE576A-5E32-44DC-B1A0-4E8D44ED0D83}" dt="2025-11-05T07:53:51.492" v="0" actId="47"/>
        <pc:sldMkLst>
          <pc:docMk/>
          <pc:sldMk cId="2164850728" sldId="285"/>
        </pc:sldMkLst>
      </pc:sldChg>
      <pc:sldChg chg="del">
        <pc:chgData name="Matheus Pereira da Cruz Gomes Lourenço" userId="d44209e8-f0d6-4c43-b6b0-f6a25df56671" providerId="ADAL" clId="{9CAE576A-5E32-44DC-B1A0-4E8D44ED0D83}" dt="2025-11-05T07:53:51.492" v="0" actId="47"/>
        <pc:sldMkLst>
          <pc:docMk/>
          <pc:sldMk cId="3650598174" sldId="357"/>
        </pc:sldMkLst>
      </pc:sldChg>
      <pc:sldChg chg="del">
        <pc:chgData name="Matheus Pereira da Cruz Gomes Lourenço" userId="d44209e8-f0d6-4c43-b6b0-f6a25df56671" providerId="ADAL" clId="{9CAE576A-5E32-44DC-B1A0-4E8D44ED0D83}" dt="2025-11-05T07:53:51.492" v="0" actId="47"/>
        <pc:sldMkLst>
          <pc:docMk/>
          <pc:sldMk cId="2354957376" sldId="358"/>
        </pc:sldMkLst>
      </pc:sldChg>
      <pc:sldChg chg="add">
        <pc:chgData name="Matheus Pereira da Cruz Gomes Lourenço" userId="d44209e8-f0d6-4c43-b6b0-f6a25df56671" providerId="ADAL" clId="{9CAE576A-5E32-44DC-B1A0-4E8D44ED0D83}" dt="2025-11-05T09:46:49.763" v="1060"/>
        <pc:sldMkLst>
          <pc:docMk/>
          <pc:sldMk cId="1988291194" sldId="363"/>
        </pc:sldMkLst>
      </pc:sldChg>
      <pc:sldChg chg="ord">
        <pc:chgData name="Matheus Pereira da Cruz Gomes Lourenço" userId="d44209e8-f0d6-4c43-b6b0-f6a25df56671" providerId="ADAL" clId="{9CAE576A-5E32-44DC-B1A0-4E8D44ED0D83}" dt="2025-11-05T07:55:47.144" v="39"/>
        <pc:sldMkLst>
          <pc:docMk/>
          <pc:sldMk cId="1523851026" sldId="368"/>
        </pc:sldMkLst>
      </pc:sldChg>
      <pc:sldChg chg="del">
        <pc:chgData name="Matheus Pereira da Cruz Gomes Lourenço" userId="d44209e8-f0d6-4c43-b6b0-f6a25df56671" providerId="ADAL" clId="{9CAE576A-5E32-44DC-B1A0-4E8D44ED0D83}" dt="2025-11-05T07:53:51.492" v="0" actId="47"/>
        <pc:sldMkLst>
          <pc:docMk/>
          <pc:sldMk cId="1178117576" sldId="375"/>
        </pc:sldMkLst>
      </pc:sldChg>
      <pc:sldChg chg="del">
        <pc:chgData name="Matheus Pereira da Cruz Gomes Lourenço" userId="d44209e8-f0d6-4c43-b6b0-f6a25df56671" providerId="ADAL" clId="{9CAE576A-5E32-44DC-B1A0-4E8D44ED0D83}" dt="2025-11-05T07:53:51.492" v="0" actId="47"/>
        <pc:sldMkLst>
          <pc:docMk/>
          <pc:sldMk cId="2759803014" sldId="376"/>
        </pc:sldMkLst>
      </pc:sldChg>
      <pc:sldChg chg="del">
        <pc:chgData name="Matheus Pereira da Cruz Gomes Lourenço" userId="d44209e8-f0d6-4c43-b6b0-f6a25df56671" providerId="ADAL" clId="{9CAE576A-5E32-44DC-B1A0-4E8D44ED0D83}" dt="2025-11-05T07:53:51.492" v="0" actId="47"/>
        <pc:sldMkLst>
          <pc:docMk/>
          <pc:sldMk cId="477884668" sldId="377"/>
        </pc:sldMkLst>
      </pc:sldChg>
      <pc:sldChg chg="del">
        <pc:chgData name="Matheus Pereira da Cruz Gomes Lourenço" userId="d44209e8-f0d6-4c43-b6b0-f6a25df56671" providerId="ADAL" clId="{9CAE576A-5E32-44DC-B1A0-4E8D44ED0D83}" dt="2025-11-05T07:53:51.492" v="0" actId="47"/>
        <pc:sldMkLst>
          <pc:docMk/>
          <pc:sldMk cId="2581762642" sldId="378"/>
        </pc:sldMkLst>
      </pc:sldChg>
      <pc:sldChg chg="del">
        <pc:chgData name="Matheus Pereira da Cruz Gomes Lourenço" userId="d44209e8-f0d6-4c43-b6b0-f6a25df56671" providerId="ADAL" clId="{9CAE576A-5E32-44DC-B1A0-4E8D44ED0D83}" dt="2025-11-05T07:53:51.492" v="0" actId="47"/>
        <pc:sldMkLst>
          <pc:docMk/>
          <pc:sldMk cId="1248588529" sldId="379"/>
        </pc:sldMkLst>
      </pc:sldChg>
      <pc:sldChg chg="del">
        <pc:chgData name="Matheus Pereira da Cruz Gomes Lourenço" userId="d44209e8-f0d6-4c43-b6b0-f6a25df56671" providerId="ADAL" clId="{9CAE576A-5E32-44DC-B1A0-4E8D44ED0D83}" dt="2025-11-05T07:53:51.492" v="0" actId="47"/>
        <pc:sldMkLst>
          <pc:docMk/>
          <pc:sldMk cId="3967044115" sldId="380"/>
        </pc:sldMkLst>
      </pc:sldChg>
      <pc:sldChg chg="del">
        <pc:chgData name="Matheus Pereira da Cruz Gomes Lourenço" userId="d44209e8-f0d6-4c43-b6b0-f6a25df56671" providerId="ADAL" clId="{9CAE576A-5E32-44DC-B1A0-4E8D44ED0D83}" dt="2025-11-05T07:53:51.492" v="0" actId="47"/>
        <pc:sldMkLst>
          <pc:docMk/>
          <pc:sldMk cId="229850220" sldId="381"/>
        </pc:sldMkLst>
      </pc:sldChg>
      <pc:sldChg chg="del">
        <pc:chgData name="Matheus Pereira da Cruz Gomes Lourenço" userId="d44209e8-f0d6-4c43-b6b0-f6a25df56671" providerId="ADAL" clId="{9CAE576A-5E32-44DC-B1A0-4E8D44ED0D83}" dt="2025-11-05T07:53:51.492" v="0" actId="47"/>
        <pc:sldMkLst>
          <pc:docMk/>
          <pc:sldMk cId="4056531341" sldId="382"/>
        </pc:sldMkLst>
      </pc:sldChg>
      <pc:sldChg chg="del">
        <pc:chgData name="Matheus Pereira da Cruz Gomes Lourenço" userId="d44209e8-f0d6-4c43-b6b0-f6a25df56671" providerId="ADAL" clId="{9CAE576A-5E32-44DC-B1A0-4E8D44ED0D83}" dt="2025-11-05T07:53:51.492" v="0" actId="47"/>
        <pc:sldMkLst>
          <pc:docMk/>
          <pc:sldMk cId="3178568736" sldId="383"/>
        </pc:sldMkLst>
      </pc:sldChg>
      <pc:sldChg chg="del">
        <pc:chgData name="Matheus Pereira da Cruz Gomes Lourenço" userId="d44209e8-f0d6-4c43-b6b0-f6a25df56671" providerId="ADAL" clId="{9CAE576A-5E32-44DC-B1A0-4E8D44ED0D83}" dt="2025-11-05T07:53:51.492" v="0" actId="47"/>
        <pc:sldMkLst>
          <pc:docMk/>
          <pc:sldMk cId="995614687" sldId="384"/>
        </pc:sldMkLst>
      </pc:sldChg>
      <pc:sldChg chg="del">
        <pc:chgData name="Matheus Pereira da Cruz Gomes Lourenço" userId="d44209e8-f0d6-4c43-b6b0-f6a25df56671" providerId="ADAL" clId="{9CAE576A-5E32-44DC-B1A0-4E8D44ED0D83}" dt="2025-11-05T07:53:51.492" v="0" actId="47"/>
        <pc:sldMkLst>
          <pc:docMk/>
          <pc:sldMk cId="2757399345" sldId="385"/>
        </pc:sldMkLst>
      </pc:sldChg>
      <pc:sldChg chg="addSp delSp modSp add mod ord modClrScheme chgLayout">
        <pc:chgData name="Matheus Pereira da Cruz Gomes Lourenço" userId="d44209e8-f0d6-4c43-b6b0-f6a25df56671" providerId="ADAL" clId="{9CAE576A-5E32-44DC-B1A0-4E8D44ED0D83}" dt="2025-11-05T10:02:50.495" v="1337"/>
        <pc:sldMkLst>
          <pc:docMk/>
          <pc:sldMk cId="2307579515" sldId="386"/>
        </pc:sldMkLst>
        <pc:spChg chg="mod ord">
          <ac:chgData name="Matheus Pereira da Cruz Gomes Lourenço" userId="d44209e8-f0d6-4c43-b6b0-f6a25df56671" providerId="ADAL" clId="{9CAE576A-5E32-44DC-B1A0-4E8D44ED0D83}" dt="2025-11-05T09:53:30.399" v="1116" actId="1076"/>
          <ac:spMkLst>
            <pc:docMk/>
            <pc:sldMk cId="2307579515" sldId="386"/>
            <ac:spMk id="2" creationId="{BC11FB18-CBB5-1AC5-9E51-1AA9939AEC76}"/>
          </ac:spMkLst>
        </pc:spChg>
        <pc:spChg chg="add del mod ord">
          <ac:chgData name="Matheus Pereira da Cruz Gomes Lourenço" userId="d44209e8-f0d6-4c43-b6b0-f6a25df56671" providerId="ADAL" clId="{9CAE576A-5E32-44DC-B1A0-4E8D44ED0D83}" dt="2025-11-05T09:53:26.882" v="1115" actId="478"/>
          <ac:spMkLst>
            <pc:docMk/>
            <pc:sldMk cId="2307579515" sldId="386"/>
            <ac:spMk id="3" creationId="{0CE9C9E7-BBC5-1894-CD40-C2F9C8887366}"/>
          </ac:spMkLst>
        </pc:spChg>
      </pc:sldChg>
      <pc:sldChg chg="del">
        <pc:chgData name="Matheus Pereira da Cruz Gomes Lourenço" userId="d44209e8-f0d6-4c43-b6b0-f6a25df56671" providerId="ADAL" clId="{9CAE576A-5E32-44DC-B1A0-4E8D44ED0D83}" dt="2025-11-05T07:53:51.492" v="0" actId="47"/>
        <pc:sldMkLst>
          <pc:docMk/>
          <pc:sldMk cId="3295055700" sldId="386"/>
        </pc:sldMkLst>
      </pc:sldChg>
      <pc:sldChg chg="add">
        <pc:chgData name="Matheus Pereira da Cruz Gomes Lourenço" userId="d44209e8-f0d6-4c43-b6b0-f6a25df56671" providerId="ADAL" clId="{9CAE576A-5E32-44DC-B1A0-4E8D44ED0D83}" dt="2025-11-05T09:52:18.308" v="1112"/>
        <pc:sldMkLst>
          <pc:docMk/>
          <pc:sldMk cId="978374336" sldId="387"/>
        </pc:sldMkLst>
      </pc:sldChg>
      <pc:sldChg chg="del">
        <pc:chgData name="Matheus Pereira da Cruz Gomes Lourenço" userId="d44209e8-f0d6-4c43-b6b0-f6a25df56671" providerId="ADAL" clId="{9CAE576A-5E32-44DC-B1A0-4E8D44ED0D83}" dt="2025-11-05T07:53:51.492" v="0" actId="47"/>
        <pc:sldMkLst>
          <pc:docMk/>
          <pc:sldMk cId="2281001394" sldId="387"/>
        </pc:sldMkLst>
      </pc:sldChg>
      <pc:sldChg chg="del">
        <pc:chgData name="Matheus Pereira da Cruz Gomes Lourenço" userId="d44209e8-f0d6-4c43-b6b0-f6a25df56671" providerId="ADAL" clId="{9CAE576A-5E32-44DC-B1A0-4E8D44ED0D83}" dt="2025-11-05T07:53:51.492" v="0" actId="47"/>
        <pc:sldMkLst>
          <pc:docMk/>
          <pc:sldMk cId="2785496766" sldId="388"/>
        </pc:sldMkLst>
      </pc:sldChg>
      <pc:sldChg chg="del">
        <pc:chgData name="Matheus Pereira da Cruz Gomes Lourenço" userId="d44209e8-f0d6-4c43-b6b0-f6a25df56671" providerId="ADAL" clId="{9CAE576A-5E32-44DC-B1A0-4E8D44ED0D83}" dt="2025-11-05T07:53:51.492" v="0" actId="47"/>
        <pc:sldMkLst>
          <pc:docMk/>
          <pc:sldMk cId="1533829110" sldId="389"/>
        </pc:sldMkLst>
      </pc:sldChg>
      <pc:sldChg chg="del">
        <pc:chgData name="Matheus Pereira da Cruz Gomes Lourenço" userId="d44209e8-f0d6-4c43-b6b0-f6a25df56671" providerId="ADAL" clId="{9CAE576A-5E32-44DC-B1A0-4E8D44ED0D83}" dt="2025-11-05T07:53:51.492" v="0" actId="47"/>
        <pc:sldMkLst>
          <pc:docMk/>
          <pc:sldMk cId="1062727502" sldId="390"/>
        </pc:sldMkLst>
      </pc:sldChg>
      <pc:sldChg chg="add">
        <pc:chgData name="Matheus Pereira da Cruz Gomes Lourenço" userId="d44209e8-f0d6-4c43-b6b0-f6a25df56671" providerId="ADAL" clId="{9CAE576A-5E32-44DC-B1A0-4E8D44ED0D83}" dt="2025-11-05T09:53:57.225" v="1117"/>
        <pc:sldMkLst>
          <pc:docMk/>
          <pc:sldMk cId="3165434164" sldId="390"/>
        </pc:sldMkLst>
      </pc:sldChg>
      <pc:sldChg chg="del">
        <pc:chgData name="Matheus Pereira da Cruz Gomes Lourenço" userId="d44209e8-f0d6-4c43-b6b0-f6a25df56671" providerId="ADAL" clId="{9CAE576A-5E32-44DC-B1A0-4E8D44ED0D83}" dt="2025-11-05T07:53:51.492" v="0" actId="47"/>
        <pc:sldMkLst>
          <pc:docMk/>
          <pc:sldMk cId="2084874663" sldId="391"/>
        </pc:sldMkLst>
      </pc:sldChg>
      <pc:sldChg chg="modSp add mod">
        <pc:chgData name="Matheus Pereira da Cruz Gomes Lourenço" userId="d44209e8-f0d6-4c43-b6b0-f6a25df56671" providerId="ADAL" clId="{9CAE576A-5E32-44DC-B1A0-4E8D44ED0D83}" dt="2025-11-05T09:48:53.060" v="1066" actId="20577"/>
        <pc:sldMkLst>
          <pc:docMk/>
          <pc:sldMk cId="4021071886" sldId="391"/>
        </pc:sldMkLst>
        <pc:graphicFrameChg chg="modGraphic">
          <ac:chgData name="Matheus Pereira da Cruz Gomes Lourenço" userId="d44209e8-f0d6-4c43-b6b0-f6a25df56671" providerId="ADAL" clId="{9CAE576A-5E32-44DC-B1A0-4E8D44ED0D83}" dt="2025-11-05T09:48:53.060" v="1066" actId="20577"/>
          <ac:graphicFrameMkLst>
            <pc:docMk/>
            <pc:sldMk cId="4021071886" sldId="391"/>
            <ac:graphicFrameMk id="3" creationId="{EE208B53-ABCB-B889-66FE-56F775CC5659}"/>
          </ac:graphicFrameMkLst>
        </pc:graphicFrameChg>
      </pc:sldChg>
      <pc:sldChg chg="del">
        <pc:chgData name="Matheus Pereira da Cruz Gomes Lourenço" userId="d44209e8-f0d6-4c43-b6b0-f6a25df56671" providerId="ADAL" clId="{9CAE576A-5E32-44DC-B1A0-4E8D44ED0D83}" dt="2025-11-05T07:53:51.492" v="0" actId="47"/>
        <pc:sldMkLst>
          <pc:docMk/>
          <pc:sldMk cId="158714264" sldId="392"/>
        </pc:sldMkLst>
      </pc:sldChg>
      <pc:sldChg chg="modSp add mod">
        <pc:chgData name="Matheus Pereira da Cruz Gomes Lourenço" userId="d44209e8-f0d6-4c43-b6b0-f6a25df56671" providerId="ADAL" clId="{9CAE576A-5E32-44DC-B1A0-4E8D44ED0D83}" dt="2025-11-05T09:48:57.623" v="1070" actId="20577"/>
        <pc:sldMkLst>
          <pc:docMk/>
          <pc:sldMk cId="2965302029" sldId="392"/>
        </pc:sldMkLst>
        <pc:graphicFrameChg chg="modGraphic">
          <ac:chgData name="Matheus Pereira da Cruz Gomes Lourenço" userId="d44209e8-f0d6-4c43-b6b0-f6a25df56671" providerId="ADAL" clId="{9CAE576A-5E32-44DC-B1A0-4E8D44ED0D83}" dt="2025-11-05T09:48:57.623" v="1070" actId="20577"/>
          <ac:graphicFrameMkLst>
            <pc:docMk/>
            <pc:sldMk cId="2965302029" sldId="392"/>
            <ac:graphicFrameMk id="3" creationId="{64AD20D1-E88C-B3F6-7E19-7D4C4656580D}"/>
          </ac:graphicFrameMkLst>
        </pc:graphicFrameChg>
      </pc:sldChg>
      <pc:sldChg chg="del">
        <pc:chgData name="Matheus Pereira da Cruz Gomes Lourenço" userId="d44209e8-f0d6-4c43-b6b0-f6a25df56671" providerId="ADAL" clId="{9CAE576A-5E32-44DC-B1A0-4E8D44ED0D83}" dt="2025-11-05T07:53:51.492" v="0" actId="47"/>
        <pc:sldMkLst>
          <pc:docMk/>
          <pc:sldMk cId="1003368404" sldId="393"/>
        </pc:sldMkLst>
      </pc:sldChg>
      <pc:sldChg chg="add">
        <pc:chgData name="Matheus Pereira da Cruz Gomes Lourenço" userId="d44209e8-f0d6-4c43-b6b0-f6a25df56671" providerId="ADAL" clId="{9CAE576A-5E32-44DC-B1A0-4E8D44ED0D83}" dt="2025-11-05T09:48:08.361" v="1062"/>
        <pc:sldMkLst>
          <pc:docMk/>
          <pc:sldMk cId="3030507477" sldId="394"/>
        </pc:sldMkLst>
      </pc:sldChg>
      <pc:sldChg chg="del">
        <pc:chgData name="Matheus Pereira da Cruz Gomes Lourenço" userId="d44209e8-f0d6-4c43-b6b0-f6a25df56671" providerId="ADAL" clId="{9CAE576A-5E32-44DC-B1A0-4E8D44ED0D83}" dt="2025-11-05T07:53:51.492" v="0" actId="47"/>
        <pc:sldMkLst>
          <pc:docMk/>
          <pc:sldMk cId="3360711784" sldId="394"/>
        </pc:sldMkLst>
      </pc:sldChg>
      <pc:sldChg chg="del">
        <pc:chgData name="Matheus Pereira da Cruz Gomes Lourenço" userId="d44209e8-f0d6-4c43-b6b0-f6a25df56671" providerId="ADAL" clId="{9CAE576A-5E32-44DC-B1A0-4E8D44ED0D83}" dt="2025-11-05T07:53:51.492" v="0" actId="47"/>
        <pc:sldMkLst>
          <pc:docMk/>
          <pc:sldMk cId="194893502" sldId="395"/>
        </pc:sldMkLst>
      </pc:sldChg>
      <pc:sldChg chg="modSp add mod">
        <pc:chgData name="Matheus Pereira da Cruz Gomes Lourenço" userId="d44209e8-f0d6-4c43-b6b0-f6a25df56671" providerId="ADAL" clId="{9CAE576A-5E32-44DC-B1A0-4E8D44ED0D83}" dt="2025-11-05T10:51:32.653" v="1362" actId="20577"/>
        <pc:sldMkLst>
          <pc:docMk/>
          <pc:sldMk cId="1209389445" sldId="395"/>
        </pc:sldMkLst>
        <pc:graphicFrameChg chg="modGraphic">
          <ac:chgData name="Matheus Pereira da Cruz Gomes Lourenço" userId="d44209e8-f0d6-4c43-b6b0-f6a25df56671" providerId="ADAL" clId="{9CAE576A-5E32-44DC-B1A0-4E8D44ED0D83}" dt="2025-11-05T10:51:32.653" v="1362" actId="20577"/>
          <ac:graphicFrameMkLst>
            <pc:docMk/>
            <pc:sldMk cId="1209389445" sldId="395"/>
            <ac:graphicFrameMk id="3" creationId="{12BE2FA1-3316-EF92-6311-DC25FF4BB9F3}"/>
          </ac:graphicFrameMkLst>
        </pc:graphicFrameChg>
      </pc:sldChg>
      <pc:sldChg chg="del">
        <pc:chgData name="Matheus Pereira da Cruz Gomes Lourenço" userId="d44209e8-f0d6-4c43-b6b0-f6a25df56671" providerId="ADAL" clId="{9CAE576A-5E32-44DC-B1A0-4E8D44ED0D83}" dt="2025-11-05T07:53:51.492" v="0" actId="47"/>
        <pc:sldMkLst>
          <pc:docMk/>
          <pc:sldMk cId="437056402" sldId="396"/>
        </pc:sldMkLst>
      </pc:sldChg>
      <pc:sldChg chg="modSp add mod">
        <pc:chgData name="Matheus Pereira da Cruz Gomes Lourenço" userId="d44209e8-f0d6-4c43-b6b0-f6a25df56671" providerId="ADAL" clId="{9CAE576A-5E32-44DC-B1A0-4E8D44ED0D83}" dt="2025-11-05T10:51:23.660" v="1358" actId="20577"/>
        <pc:sldMkLst>
          <pc:docMk/>
          <pc:sldMk cId="3473282766" sldId="396"/>
        </pc:sldMkLst>
        <pc:graphicFrameChg chg="modGraphic">
          <ac:chgData name="Matheus Pereira da Cruz Gomes Lourenço" userId="d44209e8-f0d6-4c43-b6b0-f6a25df56671" providerId="ADAL" clId="{9CAE576A-5E32-44DC-B1A0-4E8D44ED0D83}" dt="2025-11-05T10:51:23.660" v="1358" actId="20577"/>
          <ac:graphicFrameMkLst>
            <pc:docMk/>
            <pc:sldMk cId="3473282766" sldId="396"/>
            <ac:graphicFrameMk id="3" creationId="{08FDA5D9-9C52-FA35-6D84-8E6EAE799C76}"/>
          </ac:graphicFrameMkLst>
        </pc:graphicFrameChg>
      </pc:sldChg>
      <pc:sldChg chg="modSp add mod">
        <pc:chgData name="Matheus Pereira da Cruz Gomes Lourenço" userId="d44209e8-f0d6-4c43-b6b0-f6a25df56671" providerId="ADAL" clId="{9CAE576A-5E32-44DC-B1A0-4E8D44ED0D83}" dt="2025-11-05T10:51:18.049" v="1356" actId="20577"/>
        <pc:sldMkLst>
          <pc:docMk/>
          <pc:sldMk cId="3585885838" sldId="397"/>
        </pc:sldMkLst>
        <pc:graphicFrameChg chg="modGraphic">
          <ac:chgData name="Matheus Pereira da Cruz Gomes Lourenço" userId="d44209e8-f0d6-4c43-b6b0-f6a25df56671" providerId="ADAL" clId="{9CAE576A-5E32-44DC-B1A0-4E8D44ED0D83}" dt="2025-11-05T10:51:18.049" v="1356" actId="20577"/>
          <ac:graphicFrameMkLst>
            <pc:docMk/>
            <pc:sldMk cId="3585885838" sldId="397"/>
            <ac:graphicFrameMk id="3" creationId="{85931C78-87C5-092A-0467-64465411A622}"/>
          </ac:graphicFrameMkLst>
        </pc:graphicFrameChg>
      </pc:sldChg>
      <pc:sldChg chg="del">
        <pc:chgData name="Matheus Pereira da Cruz Gomes Lourenço" userId="d44209e8-f0d6-4c43-b6b0-f6a25df56671" providerId="ADAL" clId="{9CAE576A-5E32-44DC-B1A0-4E8D44ED0D83}" dt="2025-11-05T07:53:51.492" v="0" actId="47"/>
        <pc:sldMkLst>
          <pc:docMk/>
          <pc:sldMk cId="4106136498" sldId="397"/>
        </pc:sldMkLst>
      </pc:sldChg>
      <pc:sldChg chg="del">
        <pc:chgData name="Matheus Pereira da Cruz Gomes Lourenço" userId="d44209e8-f0d6-4c43-b6b0-f6a25df56671" providerId="ADAL" clId="{9CAE576A-5E32-44DC-B1A0-4E8D44ED0D83}" dt="2025-11-05T07:53:51.492" v="0" actId="47"/>
        <pc:sldMkLst>
          <pc:docMk/>
          <pc:sldMk cId="1488818870" sldId="398"/>
        </pc:sldMkLst>
      </pc:sldChg>
      <pc:sldChg chg="modSp add mod">
        <pc:chgData name="Matheus Pereira da Cruz Gomes Lourenço" userId="d44209e8-f0d6-4c43-b6b0-f6a25df56671" providerId="ADAL" clId="{9CAE576A-5E32-44DC-B1A0-4E8D44ED0D83}" dt="2025-11-05T10:51:46.267" v="1364" actId="20577"/>
        <pc:sldMkLst>
          <pc:docMk/>
          <pc:sldMk cId="3149278446" sldId="398"/>
        </pc:sldMkLst>
        <pc:graphicFrameChg chg="modGraphic">
          <ac:chgData name="Matheus Pereira da Cruz Gomes Lourenço" userId="d44209e8-f0d6-4c43-b6b0-f6a25df56671" providerId="ADAL" clId="{9CAE576A-5E32-44DC-B1A0-4E8D44ED0D83}" dt="2025-11-05T10:51:46.267" v="1364" actId="20577"/>
          <ac:graphicFrameMkLst>
            <pc:docMk/>
            <pc:sldMk cId="3149278446" sldId="398"/>
            <ac:graphicFrameMk id="3" creationId="{A45A4397-1E3C-CB1B-19E9-8B45BA9810B2}"/>
          </ac:graphicFrameMkLst>
        </pc:graphicFrameChg>
      </pc:sldChg>
      <pc:sldChg chg="del">
        <pc:chgData name="Matheus Pereira da Cruz Gomes Lourenço" userId="d44209e8-f0d6-4c43-b6b0-f6a25df56671" providerId="ADAL" clId="{9CAE576A-5E32-44DC-B1A0-4E8D44ED0D83}" dt="2025-11-05T07:53:51.492" v="0" actId="47"/>
        <pc:sldMkLst>
          <pc:docMk/>
          <pc:sldMk cId="3088048911" sldId="399"/>
        </pc:sldMkLst>
      </pc:sldChg>
      <pc:sldChg chg="del">
        <pc:chgData name="Matheus Pereira da Cruz Gomes Lourenço" userId="d44209e8-f0d6-4c43-b6b0-f6a25df56671" providerId="ADAL" clId="{9CAE576A-5E32-44DC-B1A0-4E8D44ED0D83}" dt="2025-11-05T07:53:51.492" v="0" actId="47"/>
        <pc:sldMkLst>
          <pc:docMk/>
          <pc:sldMk cId="2438154617" sldId="400"/>
        </pc:sldMkLst>
      </pc:sldChg>
      <pc:sldChg chg="modSp add mod">
        <pc:chgData name="Matheus Pereira da Cruz Gomes Lourenço" userId="d44209e8-f0d6-4c43-b6b0-f6a25df56671" providerId="ADAL" clId="{9CAE576A-5E32-44DC-B1A0-4E8D44ED0D83}" dt="2025-11-05T10:51:27.985" v="1360" actId="20577"/>
        <pc:sldMkLst>
          <pc:docMk/>
          <pc:sldMk cId="3139111736" sldId="400"/>
        </pc:sldMkLst>
        <pc:graphicFrameChg chg="modGraphic">
          <ac:chgData name="Matheus Pereira da Cruz Gomes Lourenço" userId="d44209e8-f0d6-4c43-b6b0-f6a25df56671" providerId="ADAL" clId="{9CAE576A-5E32-44DC-B1A0-4E8D44ED0D83}" dt="2025-11-05T10:51:27.985" v="1360" actId="20577"/>
          <ac:graphicFrameMkLst>
            <pc:docMk/>
            <pc:sldMk cId="3139111736" sldId="400"/>
            <ac:graphicFrameMk id="3" creationId="{317806C4-715A-03C8-CCEB-CB403A1BE263}"/>
          </ac:graphicFrameMkLst>
        </pc:graphicFrameChg>
      </pc:sldChg>
      <pc:sldChg chg="del">
        <pc:chgData name="Matheus Pereira da Cruz Gomes Lourenço" userId="d44209e8-f0d6-4c43-b6b0-f6a25df56671" providerId="ADAL" clId="{9CAE576A-5E32-44DC-B1A0-4E8D44ED0D83}" dt="2025-11-05T07:53:51.492" v="0" actId="47"/>
        <pc:sldMkLst>
          <pc:docMk/>
          <pc:sldMk cId="2395549583" sldId="401"/>
        </pc:sldMkLst>
      </pc:sldChg>
      <pc:sldChg chg="modSp add mod">
        <pc:chgData name="Matheus Pereira da Cruz Gomes Lourenço" userId="d44209e8-f0d6-4c43-b6b0-f6a25df56671" providerId="ADAL" clId="{9CAE576A-5E32-44DC-B1A0-4E8D44ED0D83}" dt="2025-11-05T10:51:13.642" v="1354" actId="20577"/>
        <pc:sldMkLst>
          <pc:docMk/>
          <pc:sldMk cId="2607242123" sldId="401"/>
        </pc:sldMkLst>
        <pc:graphicFrameChg chg="modGraphic">
          <ac:chgData name="Matheus Pereira da Cruz Gomes Lourenço" userId="d44209e8-f0d6-4c43-b6b0-f6a25df56671" providerId="ADAL" clId="{9CAE576A-5E32-44DC-B1A0-4E8D44ED0D83}" dt="2025-11-05T10:51:13.642" v="1354" actId="20577"/>
          <ac:graphicFrameMkLst>
            <pc:docMk/>
            <pc:sldMk cId="2607242123" sldId="401"/>
            <ac:graphicFrameMk id="3" creationId="{AEA24693-298F-026E-4009-E15420F8A36A}"/>
          </ac:graphicFrameMkLst>
        </pc:graphicFrameChg>
      </pc:sldChg>
      <pc:sldChg chg="del">
        <pc:chgData name="Matheus Pereira da Cruz Gomes Lourenço" userId="d44209e8-f0d6-4c43-b6b0-f6a25df56671" providerId="ADAL" clId="{9CAE576A-5E32-44DC-B1A0-4E8D44ED0D83}" dt="2025-11-05T07:53:51.492" v="0" actId="47"/>
        <pc:sldMkLst>
          <pc:docMk/>
          <pc:sldMk cId="1868282625" sldId="402"/>
        </pc:sldMkLst>
      </pc:sldChg>
      <pc:sldChg chg="del">
        <pc:chgData name="Matheus Pereira da Cruz Gomes Lourenço" userId="d44209e8-f0d6-4c43-b6b0-f6a25df56671" providerId="ADAL" clId="{9CAE576A-5E32-44DC-B1A0-4E8D44ED0D83}" dt="2025-11-05T07:53:51.492" v="0" actId="47"/>
        <pc:sldMkLst>
          <pc:docMk/>
          <pc:sldMk cId="757511099" sldId="403"/>
        </pc:sldMkLst>
      </pc:sldChg>
      <pc:sldChg chg="addSp delSp modSp mod ord modClrScheme chgLayout">
        <pc:chgData name="Matheus Pereira da Cruz Gomes Lourenço" userId="d44209e8-f0d6-4c43-b6b0-f6a25df56671" providerId="ADAL" clId="{9CAE576A-5E32-44DC-B1A0-4E8D44ED0D83}" dt="2025-11-05T07:55:29.014" v="36" actId="1076"/>
        <pc:sldMkLst>
          <pc:docMk/>
          <pc:sldMk cId="1369121314" sldId="404"/>
        </pc:sldMkLst>
        <pc:spChg chg="del mod ord">
          <ac:chgData name="Matheus Pereira da Cruz Gomes Lourenço" userId="d44209e8-f0d6-4c43-b6b0-f6a25df56671" providerId="ADAL" clId="{9CAE576A-5E32-44DC-B1A0-4E8D44ED0D83}" dt="2025-11-05T07:55:06.076" v="11" actId="478"/>
          <ac:spMkLst>
            <pc:docMk/>
            <pc:sldMk cId="1369121314" sldId="404"/>
            <ac:spMk id="2" creationId="{000993A3-BA21-E19A-20B8-FE6296CD6328}"/>
          </ac:spMkLst>
        </pc:spChg>
        <pc:spChg chg="del mod ord">
          <ac:chgData name="Matheus Pereira da Cruz Gomes Lourenço" userId="d44209e8-f0d6-4c43-b6b0-f6a25df56671" providerId="ADAL" clId="{9CAE576A-5E32-44DC-B1A0-4E8D44ED0D83}" dt="2025-11-05T07:55:03.761" v="10" actId="478"/>
          <ac:spMkLst>
            <pc:docMk/>
            <pc:sldMk cId="1369121314" sldId="404"/>
            <ac:spMk id="3" creationId="{31A55061-8FD2-ABC8-EA17-85AA22C6C2A9}"/>
          </ac:spMkLst>
        </pc:spChg>
        <pc:spChg chg="add mod ord">
          <ac:chgData name="Matheus Pereira da Cruz Gomes Lourenço" userId="d44209e8-f0d6-4c43-b6b0-f6a25df56671" providerId="ADAL" clId="{9CAE576A-5E32-44DC-B1A0-4E8D44ED0D83}" dt="2025-11-05T07:55:29.014" v="36" actId="1076"/>
          <ac:spMkLst>
            <pc:docMk/>
            <pc:sldMk cId="1369121314" sldId="404"/>
            <ac:spMk id="6" creationId="{2A3CFA0D-75C9-72F0-388A-A1365F125DEE}"/>
          </ac:spMkLst>
        </pc:spChg>
        <pc:picChg chg="add mod ord">
          <ac:chgData name="Matheus Pereira da Cruz Gomes Lourenço" userId="d44209e8-f0d6-4c43-b6b0-f6a25df56671" providerId="ADAL" clId="{9CAE576A-5E32-44DC-B1A0-4E8D44ED0D83}" dt="2025-11-05T07:54:50.134" v="8" actId="171"/>
          <ac:picMkLst>
            <pc:docMk/>
            <pc:sldMk cId="1369121314" sldId="404"/>
            <ac:picMk id="5" creationId="{6F4640D4-1C88-09C7-FCD5-CE94AE4E9432}"/>
          </ac:picMkLst>
        </pc:picChg>
      </pc:sldChg>
      <pc:sldChg chg="modSp mod modAnim modShow">
        <pc:chgData name="Matheus Pereira da Cruz Gomes Lourenço" userId="d44209e8-f0d6-4c43-b6b0-f6a25df56671" providerId="ADAL" clId="{9CAE576A-5E32-44DC-B1A0-4E8D44ED0D83}" dt="2025-11-05T09:47:51.739" v="1061" actId="729"/>
        <pc:sldMkLst>
          <pc:docMk/>
          <pc:sldMk cId="2658322724" sldId="406"/>
        </pc:sldMkLst>
        <pc:spChg chg="mod">
          <ac:chgData name="Matheus Pereira da Cruz Gomes Lourenço" userId="d44209e8-f0d6-4c43-b6b0-f6a25df56671" providerId="ADAL" clId="{9CAE576A-5E32-44DC-B1A0-4E8D44ED0D83}" dt="2025-11-05T08:39:03.203" v="867" actId="13926"/>
          <ac:spMkLst>
            <pc:docMk/>
            <pc:sldMk cId="2658322724" sldId="406"/>
            <ac:spMk id="4" creationId="{B2602059-F6D6-D489-E19B-D4CDF32AFA2C}"/>
          </ac:spMkLst>
        </pc:spChg>
      </pc:sldChg>
      <pc:sldChg chg="modSp mod">
        <pc:chgData name="Matheus Pereira da Cruz Gomes Lourenço" userId="d44209e8-f0d6-4c43-b6b0-f6a25df56671" providerId="ADAL" clId="{9CAE576A-5E32-44DC-B1A0-4E8D44ED0D83}" dt="2025-11-05T10:03:20.892" v="1339" actId="207"/>
        <pc:sldMkLst>
          <pc:docMk/>
          <pc:sldMk cId="3964539845" sldId="408"/>
        </pc:sldMkLst>
        <pc:spChg chg="mod">
          <ac:chgData name="Matheus Pereira da Cruz Gomes Lourenço" userId="d44209e8-f0d6-4c43-b6b0-f6a25df56671" providerId="ADAL" clId="{9CAE576A-5E32-44DC-B1A0-4E8D44ED0D83}" dt="2025-11-05T10:03:20.892" v="1339" actId="207"/>
          <ac:spMkLst>
            <pc:docMk/>
            <pc:sldMk cId="3964539845" sldId="408"/>
            <ac:spMk id="6" creationId="{A18058C2-334F-15B9-5972-3087315AB32B}"/>
          </ac:spMkLst>
        </pc:spChg>
      </pc:sldChg>
      <pc:sldChg chg="modSp mod ord">
        <pc:chgData name="Matheus Pereira da Cruz Gomes Lourenço" userId="d44209e8-f0d6-4c43-b6b0-f6a25df56671" providerId="ADAL" clId="{9CAE576A-5E32-44DC-B1A0-4E8D44ED0D83}" dt="2025-11-05T08:22:19.397" v="479"/>
        <pc:sldMkLst>
          <pc:docMk/>
          <pc:sldMk cId="3681755909" sldId="410"/>
        </pc:sldMkLst>
        <pc:spChg chg="mod">
          <ac:chgData name="Matheus Pereira da Cruz Gomes Lourenço" userId="d44209e8-f0d6-4c43-b6b0-f6a25df56671" providerId="ADAL" clId="{9CAE576A-5E32-44DC-B1A0-4E8D44ED0D83}" dt="2025-11-05T08:11:03.279" v="287" actId="13926"/>
          <ac:spMkLst>
            <pc:docMk/>
            <pc:sldMk cId="3681755909" sldId="410"/>
            <ac:spMk id="3" creationId="{24B864E5-0F53-FF66-3D7F-7FFC961EA861}"/>
          </ac:spMkLst>
        </pc:spChg>
      </pc:sldChg>
      <pc:sldChg chg="add">
        <pc:chgData name="Matheus Pereira da Cruz Gomes Lourenço" userId="d44209e8-f0d6-4c43-b6b0-f6a25df56671" providerId="ADAL" clId="{9CAE576A-5E32-44DC-B1A0-4E8D44ED0D83}" dt="2025-11-05T09:55:45.373" v="1118"/>
        <pc:sldMkLst>
          <pc:docMk/>
          <pc:sldMk cId="2872204819" sldId="411"/>
        </pc:sldMkLst>
      </pc:sldChg>
      <pc:sldChg chg="del">
        <pc:chgData name="Matheus Pereira da Cruz Gomes Lourenço" userId="d44209e8-f0d6-4c43-b6b0-f6a25df56671" providerId="ADAL" clId="{9CAE576A-5E32-44DC-B1A0-4E8D44ED0D83}" dt="2025-11-05T07:53:51.492" v="0" actId="47"/>
        <pc:sldMkLst>
          <pc:docMk/>
          <pc:sldMk cId="3039654719" sldId="411"/>
        </pc:sldMkLst>
      </pc:sldChg>
      <pc:sldChg chg="del">
        <pc:chgData name="Matheus Pereira da Cruz Gomes Lourenço" userId="d44209e8-f0d6-4c43-b6b0-f6a25df56671" providerId="ADAL" clId="{9CAE576A-5E32-44DC-B1A0-4E8D44ED0D83}" dt="2025-11-05T07:53:51.492" v="0" actId="47"/>
        <pc:sldMkLst>
          <pc:docMk/>
          <pc:sldMk cId="2485754072" sldId="413"/>
        </pc:sldMkLst>
      </pc:sldChg>
      <pc:sldChg chg="del">
        <pc:chgData name="Matheus Pereira da Cruz Gomes Lourenço" userId="d44209e8-f0d6-4c43-b6b0-f6a25df56671" providerId="ADAL" clId="{9CAE576A-5E32-44DC-B1A0-4E8D44ED0D83}" dt="2025-11-05T07:53:51.492" v="0" actId="47"/>
        <pc:sldMkLst>
          <pc:docMk/>
          <pc:sldMk cId="887521118" sldId="414"/>
        </pc:sldMkLst>
      </pc:sldChg>
      <pc:sldChg chg="del">
        <pc:chgData name="Matheus Pereira da Cruz Gomes Lourenço" userId="d44209e8-f0d6-4c43-b6b0-f6a25df56671" providerId="ADAL" clId="{9CAE576A-5E32-44DC-B1A0-4E8D44ED0D83}" dt="2025-11-05T07:53:51.492" v="0" actId="47"/>
        <pc:sldMkLst>
          <pc:docMk/>
          <pc:sldMk cId="669142471" sldId="415"/>
        </pc:sldMkLst>
      </pc:sldChg>
      <pc:sldChg chg="del">
        <pc:chgData name="Matheus Pereira da Cruz Gomes Lourenço" userId="d44209e8-f0d6-4c43-b6b0-f6a25df56671" providerId="ADAL" clId="{9CAE576A-5E32-44DC-B1A0-4E8D44ED0D83}" dt="2025-11-05T07:53:51.492" v="0" actId="47"/>
        <pc:sldMkLst>
          <pc:docMk/>
          <pc:sldMk cId="363883258" sldId="416"/>
        </pc:sldMkLst>
      </pc:sldChg>
      <pc:sldChg chg="del">
        <pc:chgData name="Matheus Pereira da Cruz Gomes Lourenço" userId="d44209e8-f0d6-4c43-b6b0-f6a25df56671" providerId="ADAL" clId="{9CAE576A-5E32-44DC-B1A0-4E8D44ED0D83}" dt="2025-11-05T07:53:51.492" v="0" actId="47"/>
        <pc:sldMkLst>
          <pc:docMk/>
          <pc:sldMk cId="4003358936" sldId="422"/>
        </pc:sldMkLst>
      </pc:sldChg>
      <pc:sldChg chg="del">
        <pc:chgData name="Matheus Pereira da Cruz Gomes Lourenço" userId="d44209e8-f0d6-4c43-b6b0-f6a25df56671" providerId="ADAL" clId="{9CAE576A-5E32-44DC-B1A0-4E8D44ED0D83}" dt="2025-11-05T07:53:51.492" v="0" actId="47"/>
        <pc:sldMkLst>
          <pc:docMk/>
          <pc:sldMk cId="2402762229" sldId="423"/>
        </pc:sldMkLst>
      </pc:sldChg>
      <pc:sldChg chg="del">
        <pc:chgData name="Matheus Pereira da Cruz Gomes Lourenço" userId="d44209e8-f0d6-4c43-b6b0-f6a25df56671" providerId="ADAL" clId="{9CAE576A-5E32-44DC-B1A0-4E8D44ED0D83}" dt="2025-11-05T07:53:51.492" v="0" actId="47"/>
        <pc:sldMkLst>
          <pc:docMk/>
          <pc:sldMk cId="3021910855" sldId="424"/>
        </pc:sldMkLst>
      </pc:sldChg>
      <pc:sldChg chg="del">
        <pc:chgData name="Matheus Pereira da Cruz Gomes Lourenço" userId="d44209e8-f0d6-4c43-b6b0-f6a25df56671" providerId="ADAL" clId="{9CAE576A-5E32-44DC-B1A0-4E8D44ED0D83}" dt="2025-11-05T07:53:51.492" v="0" actId="47"/>
        <pc:sldMkLst>
          <pc:docMk/>
          <pc:sldMk cId="3797603428" sldId="427"/>
        </pc:sldMkLst>
      </pc:sldChg>
      <pc:sldChg chg="del">
        <pc:chgData name="Matheus Pereira da Cruz Gomes Lourenço" userId="d44209e8-f0d6-4c43-b6b0-f6a25df56671" providerId="ADAL" clId="{9CAE576A-5E32-44DC-B1A0-4E8D44ED0D83}" dt="2025-11-05T07:53:51.492" v="0" actId="47"/>
        <pc:sldMkLst>
          <pc:docMk/>
          <pc:sldMk cId="3800669157" sldId="428"/>
        </pc:sldMkLst>
      </pc:sldChg>
      <pc:sldChg chg="del">
        <pc:chgData name="Matheus Pereira da Cruz Gomes Lourenço" userId="d44209e8-f0d6-4c43-b6b0-f6a25df56671" providerId="ADAL" clId="{9CAE576A-5E32-44DC-B1A0-4E8D44ED0D83}" dt="2025-11-05T07:53:51.492" v="0" actId="47"/>
        <pc:sldMkLst>
          <pc:docMk/>
          <pc:sldMk cId="209886376" sldId="429"/>
        </pc:sldMkLst>
      </pc:sldChg>
      <pc:sldChg chg="del">
        <pc:chgData name="Matheus Pereira da Cruz Gomes Lourenço" userId="d44209e8-f0d6-4c43-b6b0-f6a25df56671" providerId="ADAL" clId="{9CAE576A-5E32-44DC-B1A0-4E8D44ED0D83}" dt="2025-11-05T07:53:51.492" v="0" actId="47"/>
        <pc:sldMkLst>
          <pc:docMk/>
          <pc:sldMk cId="2728088812" sldId="439"/>
        </pc:sldMkLst>
      </pc:sldChg>
      <pc:sldChg chg="del">
        <pc:chgData name="Matheus Pereira da Cruz Gomes Lourenço" userId="d44209e8-f0d6-4c43-b6b0-f6a25df56671" providerId="ADAL" clId="{9CAE576A-5E32-44DC-B1A0-4E8D44ED0D83}" dt="2025-11-05T07:53:51.492" v="0" actId="47"/>
        <pc:sldMkLst>
          <pc:docMk/>
          <pc:sldMk cId="581137027" sldId="441"/>
        </pc:sldMkLst>
      </pc:sldChg>
      <pc:sldChg chg="del">
        <pc:chgData name="Matheus Pereira da Cruz Gomes Lourenço" userId="d44209e8-f0d6-4c43-b6b0-f6a25df56671" providerId="ADAL" clId="{9CAE576A-5E32-44DC-B1A0-4E8D44ED0D83}" dt="2025-11-05T07:53:51.492" v="0" actId="47"/>
        <pc:sldMkLst>
          <pc:docMk/>
          <pc:sldMk cId="1691257238" sldId="442"/>
        </pc:sldMkLst>
      </pc:sldChg>
      <pc:sldChg chg="del">
        <pc:chgData name="Matheus Pereira da Cruz Gomes Lourenço" userId="d44209e8-f0d6-4c43-b6b0-f6a25df56671" providerId="ADAL" clId="{9CAE576A-5E32-44DC-B1A0-4E8D44ED0D83}" dt="2025-11-05T07:53:51.492" v="0" actId="47"/>
        <pc:sldMkLst>
          <pc:docMk/>
          <pc:sldMk cId="4065783856" sldId="443"/>
        </pc:sldMkLst>
      </pc:sldChg>
      <pc:sldChg chg="del">
        <pc:chgData name="Matheus Pereira da Cruz Gomes Lourenço" userId="d44209e8-f0d6-4c43-b6b0-f6a25df56671" providerId="ADAL" clId="{9CAE576A-5E32-44DC-B1A0-4E8D44ED0D83}" dt="2025-11-05T07:53:51.492" v="0" actId="47"/>
        <pc:sldMkLst>
          <pc:docMk/>
          <pc:sldMk cId="2374784190" sldId="444"/>
        </pc:sldMkLst>
      </pc:sldChg>
      <pc:sldChg chg="del">
        <pc:chgData name="Matheus Pereira da Cruz Gomes Lourenço" userId="d44209e8-f0d6-4c43-b6b0-f6a25df56671" providerId="ADAL" clId="{9CAE576A-5E32-44DC-B1A0-4E8D44ED0D83}" dt="2025-11-05T07:53:51.492" v="0" actId="47"/>
        <pc:sldMkLst>
          <pc:docMk/>
          <pc:sldMk cId="1600648967" sldId="445"/>
        </pc:sldMkLst>
      </pc:sldChg>
      <pc:sldChg chg="del">
        <pc:chgData name="Matheus Pereira da Cruz Gomes Lourenço" userId="d44209e8-f0d6-4c43-b6b0-f6a25df56671" providerId="ADAL" clId="{9CAE576A-5E32-44DC-B1A0-4E8D44ED0D83}" dt="2025-11-05T07:53:51.492" v="0" actId="47"/>
        <pc:sldMkLst>
          <pc:docMk/>
          <pc:sldMk cId="3189808027" sldId="446"/>
        </pc:sldMkLst>
      </pc:sldChg>
      <pc:sldChg chg="del">
        <pc:chgData name="Matheus Pereira da Cruz Gomes Lourenço" userId="d44209e8-f0d6-4c43-b6b0-f6a25df56671" providerId="ADAL" clId="{9CAE576A-5E32-44DC-B1A0-4E8D44ED0D83}" dt="2025-11-05T07:53:51.492" v="0" actId="47"/>
        <pc:sldMkLst>
          <pc:docMk/>
          <pc:sldMk cId="1955787202" sldId="524"/>
        </pc:sldMkLst>
      </pc:sldChg>
      <pc:sldChg chg="del">
        <pc:chgData name="Matheus Pereira da Cruz Gomes Lourenço" userId="d44209e8-f0d6-4c43-b6b0-f6a25df56671" providerId="ADAL" clId="{9CAE576A-5E32-44DC-B1A0-4E8D44ED0D83}" dt="2025-11-05T07:53:51.492" v="0" actId="47"/>
        <pc:sldMkLst>
          <pc:docMk/>
          <pc:sldMk cId="2803417794" sldId="526"/>
        </pc:sldMkLst>
      </pc:sldChg>
      <pc:sldChg chg="del">
        <pc:chgData name="Matheus Pereira da Cruz Gomes Lourenço" userId="d44209e8-f0d6-4c43-b6b0-f6a25df56671" providerId="ADAL" clId="{9CAE576A-5E32-44DC-B1A0-4E8D44ED0D83}" dt="2025-11-05T07:53:51.492" v="0" actId="47"/>
        <pc:sldMkLst>
          <pc:docMk/>
          <pc:sldMk cId="1360438668" sldId="527"/>
        </pc:sldMkLst>
      </pc:sldChg>
      <pc:sldChg chg="del">
        <pc:chgData name="Matheus Pereira da Cruz Gomes Lourenço" userId="d44209e8-f0d6-4c43-b6b0-f6a25df56671" providerId="ADAL" clId="{9CAE576A-5E32-44DC-B1A0-4E8D44ED0D83}" dt="2025-11-05T07:53:51.492" v="0" actId="47"/>
        <pc:sldMkLst>
          <pc:docMk/>
          <pc:sldMk cId="1849117735" sldId="656"/>
        </pc:sldMkLst>
      </pc:sldChg>
      <pc:sldChg chg="del">
        <pc:chgData name="Matheus Pereira da Cruz Gomes Lourenço" userId="d44209e8-f0d6-4c43-b6b0-f6a25df56671" providerId="ADAL" clId="{9CAE576A-5E32-44DC-B1A0-4E8D44ED0D83}" dt="2025-11-05T07:53:51.492" v="0" actId="47"/>
        <pc:sldMkLst>
          <pc:docMk/>
          <pc:sldMk cId="474759535" sldId="657"/>
        </pc:sldMkLst>
      </pc:sldChg>
      <pc:sldChg chg="del">
        <pc:chgData name="Matheus Pereira da Cruz Gomes Lourenço" userId="d44209e8-f0d6-4c43-b6b0-f6a25df56671" providerId="ADAL" clId="{9CAE576A-5E32-44DC-B1A0-4E8D44ED0D83}" dt="2025-11-05T07:53:51.492" v="0" actId="47"/>
        <pc:sldMkLst>
          <pc:docMk/>
          <pc:sldMk cId="3443387036" sldId="662"/>
        </pc:sldMkLst>
      </pc:sldChg>
      <pc:sldChg chg="del">
        <pc:chgData name="Matheus Pereira da Cruz Gomes Lourenço" userId="d44209e8-f0d6-4c43-b6b0-f6a25df56671" providerId="ADAL" clId="{9CAE576A-5E32-44DC-B1A0-4E8D44ED0D83}" dt="2025-11-05T07:53:51.492" v="0" actId="47"/>
        <pc:sldMkLst>
          <pc:docMk/>
          <pc:sldMk cId="4058195225" sldId="665"/>
        </pc:sldMkLst>
      </pc:sldChg>
      <pc:sldChg chg="del">
        <pc:chgData name="Matheus Pereira da Cruz Gomes Lourenço" userId="d44209e8-f0d6-4c43-b6b0-f6a25df56671" providerId="ADAL" clId="{9CAE576A-5E32-44DC-B1A0-4E8D44ED0D83}" dt="2025-11-05T07:53:51.492" v="0" actId="47"/>
        <pc:sldMkLst>
          <pc:docMk/>
          <pc:sldMk cId="527815037" sldId="668"/>
        </pc:sldMkLst>
      </pc:sldChg>
      <pc:sldChg chg="del">
        <pc:chgData name="Matheus Pereira da Cruz Gomes Lourenço" userId="d44209e8-f0d6-4c43-b6b0-f6a25df56671" providerId="ADAL" clId="{9CAE576A-5E32-44DC-B1A0-4E8D44ED0D83}" dt="2025-11-05T07:53:51.492" v="0" actId="47"/>
        <pc:sldMkLst>
          <pc:docMk/>
          <pc:sldMk cId="1247230427" sldId="669"/>
        </pc:sldMkLst>
      </pc:sldChg>
      <pc:sldChg chg="del">
        <pc:chgData name="Matheus Pereira da Cruz Gomes Lourenço" userId="d44209e8-f0d6-4c43-b6b0-f6a25df56671" providerId="ADAL" clId="{9CAE576A-5E32-44DC-B1A0-4E8D44ED0D83}" dt="2025-11-05T07:53:51.492" v="0" actId="47"/>
        <pc:sldMkLst>
          <pc:docMk/>
          <pc:sldMk cId="1172859198" sldId="671"/>
        </pc:sldMkLst>
      </pc:sldChg>
      <pc:sldChg chg="del">
        <pc:chgData name="Matheus Pereira da Cruz Gomes Lourenço" userId="d44209e8-f0d6-4c43-b6b0-f6a25df56671" providerId="ADAL" clId="{9CAE576A-5E32-44DC-B1A0-4E8D44ED0D83}" dt="2025-11-05T07:53:51.492" v="0" actId="47"/>
        <pc:sldMkLst>
          <pc:docMk/>
          <pc:sldMk cId="3235333580" sldId="672"/>
        </pc:sldMkLst>
      </pc:sldChg>
      <pc:sldChg chg="del">
        <pc:chgData name="Matheus Pereira da Cruz Gomes Lourenço" userId="d44209e8-f0d6-4c43-b6b0-f6a25df56671" providerId="ADAL" clId="{9CAE576A-5E32-44DC-B1A0-4E8D44ED0D83}" dt="2025-11-05T07:53:51.492" v="0" actId="47"/>
        <pc:sldMkLst>
          <pc:docMk/>
          <pc:sldMk cId="3451040121" sldId="673"/>
        </pc:sldMkLst>
      </pc:sldChg>
      <pc:sldChg chg="del">
        <pc:chgData name="Matheus Pereira da Cruz Gomes Lourenço" userId="d44209e8-f0d6-4c43-b6b0-f6a25df56671" providerId="ADAL" clId="{9CAE576A-5E32-44DC-B1A0-4E8D44ED0D83}" dt="2025-11-05T07:53:51.492" v="0" actId="47"/>
        <pc:sldMkLst>
          <pc:docMk/>
          <pc:sldMk cId="56269306" sldId="675"/>
        </pc:sldMkLst>
      </pc:sldChg>
      <pc:sldChg chg="del">
        <pc:chgData name="Matheus Pereira da Cruz Gomes Lourenço" userId="d44209e8-f0d6-4c43-b6b0-f6a25df56671" providerId="ADAL" clId="{9CAE576A-5E32-44DC-B1A0-4E8D44ED0D83}" dt="2025-11-05T07:53:51.492" v="0" actId="47"/>
        <pc:sldMkLst>
          <pc:docMk/>
          <pc:sldMk cId="3609739708" sldId="676"/>
        </pc:sldMkLst>
      </pc:sldChg>
      <pc:sldChg chg="del">
        <pc:chgData name="Matheus Pereira da Cruz Gomes Lourenço" userId="d44209e8-f0d6-4c43-b6b0-f6a25df56671" providerId="ADAL" clId="{9CAE576A-5E32-44DC-B1A0-4E8D44ED0D83}" dt="2025-11-05T07:53:51.492" v="0" actId="47"/>
        <pc:sldMkLst>
          <pc:docMk/>
          <pc:sldMk cId="3161530506" sldId="678"/>
        </pc:sldMkLst>
      </pc:sldChg>
      <pc:sldChg chg="del">
        <pc:chgData name="Matheus Pereira da Cruz Gomes Lourenço" userId="d44209e8-f0d6-4c43-b6b0-f6a25df56671" providerId="ADAL" clId="{9CAE576A-5E32-44DC-B1A0-4E8D44ED0D83}" dt="2025-11-05T07:53:51.492" v="0" actId="47"/>
        <pc:sldMkLst>
          <pc:docMk/>
          <pc:sldMk cId="2639849685" sldId="725"/>
        </pc:sldMkLst>
      </pc:sldChg>
      <pc:sldChg chg="del">
        <pc:chgData name="Matheus Pereira da Cruz Gomes Lourenço" userId="d44209e8-f0d6-4c43-b6b0-f6a25df56671" providerId="ADAL" clId="{9CAE576A-5E32-44DC-B1A0-4E8D44ED0D83}" dt="2025-11-05T07:53:51.492" v="0" actId="47"/>
        <pc:sldMkLst>
          <pc:docMk/>
          <pc:sldMk cId="407885765" sldId="847"/>
        </pc:sldMkLst>
      </pc:sldChg>
      <pc:sldChg chg="del">
        <pc:chgData name="Matheus Pereira da Cruz Gomes Lourenço" userId="d44209e8-f0d6-4c43-b6b0-f6a25df56671" providerId="ADAL" clId="{9CAE576A-5E32-44DC-B1A0-4E8D44ED0D83}" dt="2025-11-05T07:53:51.492" v="0" actId="47"/>
        <pc:sldMkLst>
          <pc:docMk/>
          <pc:sldMk cId="292593580" sldId="878"/>
        </pc:sldMkLst>
      </pc:sldChg>
      <pc:sldChg chg="del">
        <pc:chgData name="Matheus Pereira da Cruz Gomes Lourenço" userId="d44209e8-f0d6-4c43-b6b0-f6a25df56671" providerId="ADAL" clId="{9CAE576A-5E32-44DC-B1A0-4E8D44ED0D83}" dt="2025-11-05T07:53:51.492" v="0" actId="47"/>
        <pc:sldMkLst>
          <pc:docMk/>
          <pc:sldMk cId="4193578625" sldId="879"/>
        </pc:sldMkLst>
      </pc:sldChg>
      <pc:sldChg chg="del">
        <pc:chgData name="Matheus Pereira da Cruz Gomes Lourenço" userId="d44209e8-f0d6-4c43-b6b0-f6a25df56671" providerId="ADAL" clId="{9CAE576A-5E32-44DC-B1A0-4E8D44ED0D83}" dt="2025-11-05T07:53:51.492" v="0" actId="47"/>
        <pc:sldMkLst>
          <pc:docMk/>
          <pc:sldMk cId="216210516" sldId="880"/>
        </pc:sldMkLst>
      </pc:sldChg>
      <pc:sldChg chg="del">
        <pc:chgData name="Matheus Pereira da Cruz Gomes Lourenço" userId="d44209e8-f0d6-4c43-b6b0-f6a25df56671" providerId="ADAL" clId="{9CAE576A-5E32-44DC-B1A0-4E8D44ED0D83}" dt="2025-11-05T07:53:51.492" v="0" actId="47"/>
        <pc:sldMkLst>
          <pc:docMk/>
          <pc:sldMk cId="3488842859" sldId="885"/>
        </pc:sldMkLst>
      </pc:sldChg>
      <pc:sldChg chg="del">
        <pc:chgData name="Matheus Pereira da Cruz Gomes Lourenço" userId="d44209e8-f0d6-4c43-b6b0-f6a25df56671" providerId="ADAL" clId="{9CAE576A-5E32-44DC-B1A0-4E8D44ED0D83}" dt="2025-11-05T07:53:51.492" v="0" actId="47"/>
        <pc:sldMkLst>
          <pc:docMk/>
          <pc:sldMk cId="900098061" sldId="889"/>
        </pc:sldMkLst>
      </pc:sldChg>
      <pc:sldChg chg="del">
        <pc:chgData name="Matheus Pereira da Cruz Gomes Lourenço" userId="d44209e8-f0d6-4c43-b6b0-f6a25df56671" providerId="ADAL" clId="{9CAE576A-5E32-44DC-B1A0-4E8D44ED0D83}" dt="2025-11-05T07:53:51.492" v="0" actId="47"/>
        <pc:sldMkLst>
          <pc:docMk/>
          <pc:sldMk cId="1015648484" sldId="892"/>
        </pc:sldMkLst>
      </pc:sldChg>
      <pc:sldChg chg="del">
        <pc:chgData name="Matheus Pereira da Cruz Gomes Lourenço" userId="d44209e8-f0d6-4c43-b6b0-f6a25df56671" providerId="ADAL" clId="{9CAE576A-5E32-44DC-B1A0-4E8D44ED0D83}" dt="2025-11-05T07:53:51.492" v="0" actId="47"/>
        <pc:sldMkLst>
          <pc:docMk/>
          <pc:sldMk cId="1266362773" sldId="908"/>
        </pc:sldMkLst>
      </pc:sldChg>
      <pc:sldChg chg="del">
        <pc:chgData name="Matheus Pereira da Cruz Gomes Lourenço" userId="d44209e8-f0d6-4c43-b6b0-f6a25df56671" providerId="ADAL" clId="{9CAE576A-5E32-44DC-B1A0-4E8D44ED0D83}" dt="2025-11-05T07:53:51.492" v="0" actId="47"/>
        <pc:sldMkLst>
          <pc:docMk/>
          <pc:sldMk cId="2158484826" sldId="909"/>
        </pc:sldMkLst>
      </pc:sldChg>
      <pc:sldChg chg="del">
        <pc:chgData name="Matheus Pereira da Cruz Gomes Lourenço" userId="d44209e8-f0d6-4c43-b6b0-f6a25df56671" providerId="ADAL" clId="{9CAE576A-5E32-44DC-B1A0-4E8D44ED0D83}" dt="2025-11-05T07:53:51.492" v="0" actId="47"/>
        <pc:sldMkLst>
          <pc:docMk/>
          <pc:sldMk cId="178680498" sldId="910"/>
        </pc:sldMkLst>
      </pc:sldChg>
      <pc:sldChg chg="del">
        <pc:chgData name="Matheus Pereira da Cruz Gomes Lourenço" userId="d44209e8-f0d6-4c43-b6b0-f6a25df56671" providerId="ADAL" clId="{9CAE576A-5E32-44DC-B1A0-4E8D44ED0D83}" dt="2025-11-05T07:53:51.492" v="0" actId="47"/>
        <pc:sldMkLst>
          <pc:docMk/>
          <pc:sldMk cId="4047901174" sldId="912"/>
        </pc:sldMkLst>
      </pc:sldChg>
      <pc:sldChg chg="del">
        <pc:chgData name="Matheus Pereira da Cruz Gomes Lourenço" userId="d44209e8-f0d6-4c43-b6b0-f6a25df56671" providerId="ADAL" clId="{9CAE576A-5E32-44DC-B1A0-4E8D44ED0D83}" dt="2025-11-05T07:53:51.492" v="0" actId="47"/>
        <pc:sldMkLst>
          <pc:docMk/>
          <pc:sldMk cId="211005853" sldId="917"/>
        </pc:sldMkLst>
      </pc:sldChg>
      <pc:sldChg chg="del">
        <pc:chgData name="Matheus Pereira da Cruz Gomes Lourenço" userId="d44209e8-f0d6-4c43-b6b0-f6a25df56671" providerId="ADAL" clId="{9CAE576A-5E32-44DC-B1A0-4E8D44ED0D83}" dt="2025-11-05T07:53:51.492" v="0" actId="47"/>
        <pc:sldMkLst>
          <pc:docMk/>
          <pc:sldMk cId="1888296339" sldId="919"/>
        </pc:sldMkLst>
      </pc:sldChg>
      <pc:sldChg chg="del">
        <pc:chgData name="Matheus Pereira da Cruz Gomes Lourenço" userId="d44209e8-f0d6-4c43-b6b0-f6a25df56671" providerId="ADAL" clId="{9CAE576A-5E32-44DC-B1A0-4E8D44ED0D83}" dt="2025-11-05T07:53:51.492" v="0" actId="47"/>
        <pc:sldMkLst>
          <pc:docMk/>
          <pc:sldMk cId="3175577185" sldId="1043"/>
        </pc:sldMkLst>
      </pc:sldChg>
      <pc:sldChg chg="del">
        <pc:chgData name="Matheus Pereira da Cruz Gomes Lourenço" userId="d44209e8-f0d6-4c43-b6b0-f6a25df56671" providerId="ADAL" clId="{9CAE576A-5E32-44DC-B1A0-4E8D44ED0D83}" dt="2025-11-05T07:53:51.492" v="0" actId="47"/>
        <pc:sldMkLst>
          <pc:docMk/>
          <pc:sldMk cId="3907092893" sldId="1052"/>
        </pc:sldMkLst>
      </pc:sldChg>
      <pc:sldChg chg="del">
        <pc:chgData name="Matheus Pereira da Cruz Gomes Lourenço" userId="d44209e8-f0d6-4c43-b6b0-f6a25df56671" providerId="ADAL" clId="{9CAE576A-5E32-44DC-B1A0-4E8D44ED0D83}" dt="2025-11-05T07:53:51.492" v="0" actId="47"/>
        <pc:sldMkLst>
          <pc:docMk/>
          <pc:sldMk cId="197449206" sldId="1095"/>
        </pc:sldMkLst>
      </pc:sldChg>
      <pc:sldChg chg="del">
        <pc:chgData name="Matheus Pereira da Cruz Gomes Lourenço" userId="d44209e8-f0d6-4c43-b6b0-f6a25df56671" providerId="ADAL" clId="{9CAE576A-5E32-44DC-B1A0-4E8D44ED0D83}" dt="2025-11-05T07:53:51.492" v="0" actId="47"/>
        <pc:sldMkLst>
          <pc:docMk/>
          <pc:sldMk cId="3889577603" sldId="1161"/>
        </pc:sldMkLst>
      </pc:sldChg>
      <pc:sldChg chg="del">
        <pc:chgData name="Matheus Pereira da Cruz Gomes Lourenço" userId="d44209e8-f0d6-4c43-b6b0-f6a25df56671" providerId="ADAL" clId="{9CAE576A-5E32-44DC-B1A0-4E8D44ED0D83}" dt="2025-11-05T07:53:51.492" v="0" actId="47"/>
        <pc:sldMkLst>
          <pc:docMk/>
          <pc:sldMk cId="3776534483" sldId="1164"/>
        </pc:sldMkLst>
      </pc:sldChg>
      <pc:sldChg chg="del">
        <pc:chgData name="Matheus Pereira da Cruz Gomes Lourenço" userId="d44209e8-f0d6-4c43-b6b0-f6a25df56671" providerId="ADAL" clId="{9CAE576A-5E32-44DC-B1A0-4E8D44ED0D83}" dt="2025-11-05T07:53:51.492" v="0" actId="47"/>
        <pc:sldMkLst>
          <pc:docMk/>
          <pc:sldMk cId="197901079" sldId="1166"/>
        </pc:sldMkLst>
      </pc:sldChg>
      <pc:sldChg chg="del">
        <pc:chgData name="Matheus Pereira da Cruz Gomes Lourenço" userId="d44209e8-f0d6-4c43-b6b0-f6a25df56671" providerId="ADAL" clId="{9CAE576A-5E32-44DC-B1A0-4E8D44ED0D83}" dt="2025-11-05T07:53:51.492" v="0" actId="47"/>
        <pc:sldMkLst>
          <pc:docMk/>
          <pc:sldMk cId="3431092181" sldId="1225"/>
        </pc:sldMkLst>
      </pc:sldChg>
      <pc:sldChg chg="del">
        <pc:chgData name="Matheus Pereira da Cruz Gomes Lourenço" userId="d44209e8-f0d6-4c43-b6b0-f6a25df56671" providerId="ADAL" clId="{9CAE576A-5E32-44DC-B1A0-4E8D44ED0D83}" dt="2025-11-05T07:53:51.492" v="0" actId="47"/>
        <pc:sldMkLst>
          <pc:docMk/>
          <pc:sldMk cId="2339906213" sldId="1251"/>
        </pc:sldMkLst>
      </pc:sldChg>
      <pc:sldChg chg="del">
        <pc:chgData name="Matheus Pereira da Cruz Gomes Lourenço" userId="d44209e8-f0d6-4c43-b6b0-f6a25df56671" providerId="ADAL" clId="{9CAE576A-5E32-44DC-B1A0-4E8D44ED0D83}" dt="2025-11-05T07:53:51.492" v="0" actId="47"/>
        <pc:sldMkLst>
          <pc:docMk/>
          <pc:sldMk cId="807794270" sldId="1252"/>
        </pc:sldMkLst>
      </pc:sldChg>
      <pc:sldChg chg="del">
        <pc:chgData name="Matheus Pereira da Cruz Gomes Lourenço" userId="d44209e8-f0d6-4c43-b6b0-f6a25df56671" providerId="ADAL" clId="{9CAE576A-5E32-44DC-B1A0-4E8D44ED0D83}" dt="2025-11-05T07:53:51.492" v="0" actId="47"/>
        <pc:sldMkLst>
          <pc:docMk/>
          <pc:sldMk cId="2522040944" sldId="1270"/>
        </pc:sldMkLst>
      </pc:sldChg>
      <pc:sldChg chg="del">
        <pc:chgData name="Matheus Pereira da Cruz Gomes Lourenço" userId="d44209e8-f0d6-4c43-b6b0-f6a25df56671" providerId="ADAL" clId="{9CAE576A-5E32-44DC-B1A0-4E8D44ED0D83}" dt="2025-11-05T07:53:51.492" v="0" actId="47"/>
        <pc:sldMkLst>
          <pc:docMk/>
          <pc:sldMk cId="1460821575" sldId="1276"/>
        </pc:sldMkLst>
      </pc:sldChg>
      <pc:sldChg chg="del">
        <pc:chgData name="Matheus Pereira da Cruz Gomes Lourenço" userId="d44209e8-f0d6-4c43-b6b0-f6a25df56671" providerId="ADAL" clId="{9CAE576A-5E32-44DC-B1A0-4E8D44ED0D83}" dt="2025-11-05T07:53:51.492" v="0" actId="47"/>
        <pc:sldMkLst>
          <pc:docMk/>
          <pc:sldMk cId="21419845" sldId="1277"/>
        </pc:sldMkLst>
      </pc:sldChg>
      <pc:sldChg chg="del">
        <pc:chgData name="Matheus Pereira da Cruz Gomes Lourenço" userId="d44209e8-f0d6-4c43-b6b0-f6a25df56671" providerId="ADAL" clId="{9CAE576A-5E32-44DC-B1A0-4E8D44ED0D83}" dt="2025-11-05T07:53:51.492" v="0" actId="47"/>
        <pc:sldMkLst>
          <pc:docMk/>
          <pc:sldMk cId="1893736328" sldId="1278"/>
        </pc:sldMkLst>
      </pc:sldChg>
      <pc:sldChg chg="del">
        <pc:chgData name="Matheus Pereira da Cruz Gomes Lourenço" userId="d44209e8-f0d6-4c43-b6b0-f6a25df56671" providerId="ADAL" clId="{9CAE576A-5E32-44DC-B1A0-4E8D44ED0D83}" dt="2025-11-05T07:53:51.492" v="0" actId="47"/>
        <pc:sldMkLst>
          <pc:docMk/>
          <pc:sldMk cId="3869481876" sldId="1283"/>
        </pc:sldMkLst>
      </pc:sldChg>
      <pc:sldChg chg="del">
        <pc:chgData name="Matheus Pereira da Cruz Gomes Lourenço" userId="d44209e8-f0d6-4c43-b6b0-f6a25df56671" providerId="ADAL" clId="{9CAE576A-5E32-44DC-B1A0-4E8D44ED0D83}" dt="2025-11-05T07:53:51.492" v="0" actId="47"/>
        <pc:sldMkLst>
          <pc:docMk/>
          <pc:sldMk cId="2645677789" sldId="1284"/>
        </pc:sldMkLst>
      </pc:sldChg>
      <pc:sldChg chg="del">
        <pc:chgData name="Matheus Pereira da Cruz Gomes Lourenço" userId="d44209e8-f0d6-4c43-b6b0-f6a25df56671" providerId="ADAL" clId="{9CAE576A-5E32-44DC-B1A0-4E8D44ED0D83}" dt="2025-11-05T07:53:51.492" v="0" actId="47"/>
        <pc:sldMkLst>
          <pc:docMk/>
          <pc:sldMk cId="4062525441" sldId="1290"/>
        </pc:sldMkLst>
      </pc:sldChg>
      <pc:sldChg chg="del">
        <pc:chgData name="Matheus Pereira da Cruz Gomes Lourenço" userId="d44209e8-f0d6-4c43-b6b0-f6a25df56671" providerId="ADAL" clId="{9CAE576A-5E32-44DC-B1A0-4E8D44ED0D83}" dt="2025-11-05T07:53:51.492" v="0" actId="47"/>
        <pc:sldMkLst>
          <pc:docMk/>
          <pc:sldMk cId="4017927483" sldId="1296"/>
        </pc:sldMkLst>
      </pc:sldChg>
      <pc:sldChg chg="del">
        <pc:chgData name="Matheus Pereira da Cruz Gomes Lourenço" userId="d44209e8-f0d6-4c43-b6b0-f6a25df56671" providerId="ADAL" clId="{9CAE576A-5E32-44DC-B1A0-4E8D44ED0D83}" dt="2025-11-05T07:53:51.492" v="0" actId="47"/>
        <pc:sldMkLst>
          <pc:docMk/>
          <pc:sldMk cId="2079732625" sldId="1305"/>
        </pc:sldMkLst>
      </pc:sldChg>
      <pc:sldChg chg="del">
        <pc:chgData name="Matheus Pereira da Cruz Gomes Lourenço" userId="d44209e8-f0d6-4c43-b6b0-f6a25df56671" providerId="ADAL" clId="{9CAE576A-5E32-44DC-B1A0-4E8D44ED0D83}" dt="2025-11-05T07:53:51.492" v="0" actId="47"/>
        <pc:sldMkLst>
          <pc:docMk/>
          <pc:sldMk cId="2131791654" sldId="2570"/>
        </pc:sldMkLst>
      </pc:sldChg>
      <pc:sldChg chg="del">
        <pc:chgData name="Matheus Pereira da Cruz Gomes Lourenço" userId="d44209e8-f0d6-4c43-b6b0-f6a25df56671" providerId="ADAL" clId="{9CAE576A-5E32-44DC-B1A0-4E8D44ED0D83}" dt="2025-11-05T07:53:51.492" v="0" actId="47"/>
        <pc:sldMkLst>
          <pc:docMk/>
          <pc:sldMk cId="4172504060" sldId="2575"/>
        </pc:sldMkLst>
      </pc:sldChg>
      <pc:sldChg chg="del">
        <pc:chgData name="Matheus Pereira da Cruz Gomes Lourenço" userId="d44209e8-f0d6-4c43-b6b0-f6a25df56671" providerId="ADAL" clId="{9CAE576A-5E32-44DC-B1A0-4E8D44ED0D83}" dt="2025-11-05T07:53:51.492" v="0" actId="47"/>
        <pc:sldMkLst>
          <pc:docMk/>
          <pc:sldMk cId="1750005483" sldId="2576"/>
        </pc:sldMkLst>
      </pc:sldChg>
      <pc:sldChg chg="del">
        <pc:chgData name="Matheus Pereira da Cruz Gomes Lourenço" userId="d44209e8-f0d6-4c43-b6b0-f6a25df56671" providerId="ADAL" clId="{9CAE576A-5E32-44DC-B1A0-4E8D44ED0D83}" dt="2025-11-05T07:53:51.492" v="0" actId="47"/>
        <pc:sldMkLst>
          <pc:docMk/>
          <pc:sldMk cId="1818115732" sldId="2577"/>
        </pc:sldMkLst>
      </pc:sldChg>
      <pc:sldChg chg="del">
        <pc:chgData name="Matheus Pereira da Cruz Gomes Lourenço" userId="d44209e8-f0d6-4c43-b6b0-f6a25df56671" providerId="ADAL" clId="{9CAE576A-5E32-44DC-B1A0-4E8D44ED0D83}" dt="2025-11-05T07:53:51.492" v="0" actId="47"/>
        <pc:sldMkLst>
          <pc:docMk/>
          <pc:sldMk cId="365018772" sldId="2578"/>
        </pc:sldMkLst>
      </pc:sldChg>
      <pc:sldChg chg="del">
        <pc:chgData name="Matheus Pereira da Cruz Gomes Lourenço" userId="d44209e8-f0d6-4c43-b6b0-f6a25df56671" providerId="ADAL" clId="{9CAE576A-5E32-44DC-B1A0-4E8D44ED0D83}" dt="2025-11-05T07:53:51.492" v="0" actId="47"/>
        <pc:sldMkLst>
          <pc:docMk/>
          <pc:sldMk cId="1474940485" sldId="2579"/>
        </pc:sldMkLst>
      </pc:sldChg>
      <pc:sldChg chg="del">
        <pc:chgData name="Matheus Pereira da Cruz Gomes Lourenço" userId="d44209e8-f0d6-4c43-b6b0-f6a25df56671" providerId="ADAL" clId="{9CAE576A-5E32-44DC-B1A0-4E8D44ED0D83}" dt="2025-11-05T07:53:51.492" v="0" actId="47"/>
        <pc:sldMkLst>
          <pc:docMk/>
          <pc:sldMk cId="1999355060" sldId="2580"/>
        </pc:sldMkLst>
      </pc:sldChg>
      <pc:sldChg chg="del">
        <pc:chgData name="Matheus Pereira da Cruz Gomes Lourenço" userId="d44209e8-f0d6-4c43-b6b0-f6a25df56671" providerId="ADAL" clId="{9CAE576A-5E32-44DC-B1A0-4E8D44ED0D83}" dt="2025-11-05T07:53:51.492" v="0" actId="47"/>
        <pc:sldMkLst>
          <pc:docMk/>
          <pc:sldMk cId="3112315025" sldId="2583"/>
        </pc:sldMkLst>
      </pc:sldChg>
      <pc:sldChg chg="del">
        <pc:chgData name="Matheus Pereira da Cruz Gomes Lourenço" userId="d44209e8-f0d6-4c43-b6b0-f6a25df56671" providerId="ADAL" clId="{9CAE576A-5E32-44DC-B1A0-4E8D44ED0D83}" dt="2025-11-05T07:53:51.492" v="0" actId="47"/>
        <pc:sldMkLst>
          <pc:docMk/>
          <pc:sldMk cId="1557145600" sldId="2584"/>
        </pc:sldMkLst>
      </pc:sldChg>
      <pc:sldChg chg="del">
        <pc:chgData name="Matheus Pereira da Cruz Gomes Lourenço" userId="d44209e8-f0d6-4c43-b6b0-f6a25df56671" providerId="ADAL" clId="{9CAE576A-5E32-44DC-B1A0-4E8D44ED0D83}" dt="2025-11-05T07:53:51.492" v="0" actId="47"/>
        <pc:sldMkLst>
          <pc:docMk/>
          <pc:sldMk cId="2253423719" sldId="2585"/>
        </pc:sldMkLst>
      </pc:sldChg>
      <pc:sldChg chg="del">
        <pc:chgData name="Matheus Pereira da Cruz Gomes Lourenço" userId="d44209e8-f0d6-4c43-b6b0-f6a25df56671" providerId="ADAL" clId="{9CAE576A-5E32-44DC-B1A0-4E8D44ED0D83}" dt="2025-11-05T07:53:51.492" v="0" actId="47"/>
        <pc:sldMkLst>
          <pc:docMk/>
          <pc:sldMk cId="1599929141" sldId="2586"/>
        </pc:sldMkLst>
      </pc:sldChg>
      <pc:sldChg chg="del">
        <pc:chgData name="Matheus Pereira da Cruz Gomes Lourenço" userId="d44209e8-f0d6-4c43-b6b0-f6a25df56671" providerId="ADAL" clId="{9CAE576A-5E32-44DC-B1A0-4E8D44ED0D83}" dt="2025-11-05T07:53:51.492" v="0" actId="47"/>
        <pc:sldMkLst>
          <pc:docMk/>
          <pc:sldMk cId="2760366389" sldId="2587"/>
        </pc:sldMkLst>
      </pc:sldChg>
      <pc:sldChg chg="del">
        <pc:chgData name="Matheus Pereira da Cruz Gomes Lourenço" userId="d44209e8-f0d6-4c43-b6b0-f6a25df56671" providerId="ADAL" clId="{9CAE576A-5E32-44DC-B1A0-4E8D44ED0D83}" dt="2025-11-05T07:53:51.492" v="0" actId="47"/>
        <pc:sldMkLst>
          <pc:docMk/>
          <pc:sldMk cId="3450198625" sldId="2588"/>
        </pc:sldMkLst>
      </pc:sldChg>
      <pc:sldChg chg="del">
        <pc:chgData name="Matheus Pereira da Cruz Gomes Lourenço" userId="d44209e8-f0d6-4c43-b6b0-f6a25df56671" providerId="ADAL" clId="{9CAE576A-5E32-44DC-B1A0-4E8D44ED0D83}" dt="2025-11-05T07:53:51.492" v="0" actId="47"/>
        <pc:sldMkLst>
          <pc:docMk/>
          <pc:sldMk cId="361133572" sldId="2589"/>
        </pc:sldMkLst>
      </pc:sldChg>
      <pc:sldChg chg="del">
        <pc:chgData name="Matheus Pereira da Cruz Gomes Lourenço" userId="d44209e8-f0d6-4c43-b6b0-f6a25df56671" providerId="ADAL" clId="{9CAE576A-5E32-44DC-B1A0-4E8D44ED0D83}" dt="2025-11-05T07:53:51.492" v="0" actId="47"/>
        <pc:sldMkLst>
          <pc:docMk/>
          <pc:sldMk cId="3843192200" sldId="5054"/>
        </pc:sldMkLst>
      </pc:sldChg>
      <pc:sldChg chg="del">
        <pc:chgData name="Matheus Pereira da Cruz Gomes Lourenço" userId="d44209e8-f0d6-4c43-b6b0-f6a25df56671" providerId="ADAL" clId="{9CAE576A-5E32-44DC-B1A0-4E8D44ED0D83}" dt="2025-11-05T07:53:51.492" v="0" actId="47"/>
        <pc:sldMkLst>
          <pc:docMk/>
          <pc:sldMk cId="1667139274" sldId="5055"/>
        </pc:sldMkLst>
      </pc:sldChg>
      <pc:sldChg chg="del">
        <pc:chgData name="Matheus Pereira da Cruz Gomes Lourenço" userId="d44209e8-f0d6-4c43-b6b0-f6a25df56671" providerId="ADAL" clId="{9CAE576A-5E32-44DC-B1A0-4E8D44ED0D83}" dt="2025-11-05T07:53:51.492" v="0" actId="47"/>
        <pc:sldMkLst>
          <pc:docMk/>
          <pc:sldMk cId="3596003773" sldId="5056"/>
        </pc:sldMkLst>
      </pc:sldChg>
      <pc:sldChg chg="del">
        <pc:chgData name="Matheus Pereira da Cruz Gomes Lourenço" userId="d44209e8-f0d6-4c43-b6b0-f6a25df56671" providerId="ADAL" clId="{9CAE576A-5E32-44DC-B1A0-4E8D44ED0D83}" dt="2025-11-05T07:53:51.492" v="0" actId="47"/>
        <pc:sldMkLst>
          <pc:docMk/>
          <pc:sldMk cId="813543396" sldId="5057"/>
        </pc:sldMkLst>
      </pc:sldChg>
      <pc:sldChg chg="del">
        <pc:chgData name="Matheus Pereira da Cruz Gomes Lourenço" userId="d44209e8-f0d6-4c43-b6b0-f6a25df56671" providerId="ADAL" clId="{9CAE576A-5E32-44DC-B1A0-4E8D44ED0D83}" dt="2025-11-05T07:53:51.492" v="0" actId="47"/>
        <pc:sldMkLst>
          <pc:docMk/>
          <pc:sldMk cId="2729913362" sldId="5058"/>
        </pc:sldMkLst>
      </pc:sldChg>
      <pc:sldChg chg="del">
        <pc:chgData name="Matheus Pereira da Cruz Gomes Lourenço" userId="d44209e8-f0d6-4c43-b6b0-f6a25df56671" providerId="ADAL" clId="{9CAE576A-5E32-44DC-B1A0-4E8D44ED0D83}" dt="2025-11-05T07:53:51.492" v="0" actId="47"/>
        <pc:sldMkLst>
          <pc:docMk/>
          <pc:sldMk cId="2708328631" sldId="5059"/>
        </pc:sldMkLst>
      </pc:sldChg>
      <pc:sldChg chg="del">
        <pc:chgData name="Matheus Pereira da Cruz Gomes Lourenço" userId="d44209e8-f0d6-4c43-b6b0-f6a25df56671" providerId="ADAL" clId="{9CAE576A-5E32-44DC-B1A0-4E8D44ED0D83}" dt="2025-11-05T07:53:51.492" v="0" actId="47"/>
        <pc:sldMkLst>
          <pc:docMk/>
          <pc:sldMk cId="2440935093" sldId="5060"/>
        </pc:sldMkLst>
      </pc:sldChg>
      <pc:sldChg chg="del">
        <pc:chgData name="Matheus Pereira da Cruz Gomes Lourenço" userId="d44209e8-f0d6-4c43-b6b0-f6a25df56671" providerId="ADAL" clId="{9CAE576A-5E32-44DC-B1A0-4E8D44ED0D83}" dt="2025-11-05T07:53:51.492" v="0" actId="47"/>
        <pc:sldMkLst>
          <pc:docMk/>
          <pc:sldMk cId="792543019" sldId="5061"/>
        </pc:sldMkLst>
      </pc:sldChg>
      <pc:sldChg chg="del">
        <pc:chgData name="Matheus Pereira da Cruz Gomes Lourenço" userId="d44209e8-f0d6-4c43-b6b0-f6a25df56671" providerId="ADAL" clId="{9CAE576A-5E32-44DC-B1A0-4E8D44ED0D83}" dt="2025-11-05T07:53:51.492" v="0" actId="47"/>
        <pc:sldMkLst>
          <pc:docMk/>
          <pc:sldMk cId="39481728" sldId="5062"/>
        </pc:sldMkLst>
      </pc:sldChg>
      <pc:sldChg chg="del">
        <pc:chgData name="Matheus Pereira da Cruz Gomes Lourenço" userId="d44209e8-f0d6-4c43-b6b0-f6a25df56671" providerId="ADAL" clId="{9CAE576A-5E32-44DC-B1A0-4E8D44ED0D83}" dt="2025-11-05T07:53:51.492" v="0" actId="47"/>
        <pc:sldMkLst>
          <pc:docMk/>
          <pc:sldMk cId="286877460" sldId="5063"/>
        </pc:sldMkLst>
      </pc:sldChg>
      <pc:sldChg chg="del">
        <pc:chgData name="Matheus Pereira da Cruz Gomes Lourenço" userId="d44209e8-f0d6-4c43-b6b0-f6a25df56671" providerId="ADAL" clId="{9CAE576A-5E32-44DC-B1A0-4E8D44ED0D83}" dt="2025-11-05T07:53:51.492" v="0" actId="47"/>
        <pc:sldMkLst>
          <pc:docMk/>
          <pc:sldMk cId="206223845" sldId="5064"/>
        </pc:sldMkLst>
      </pc:sldChg>
      <pc:sldChg chg="del">
        <pc:chgData name="Matheus Pereira da Cruz Gomes Lourenço" userId="d44209e8-f0d6-4c43-b6b0-f6a25df56671" providerId="ADAL" clId="{9CAE576A-5E32-44DC-B1A0-4E8D44ED0D83}" dt="2025-11-05T07:53:51.492" v="0" actId="47"/>
        <pc:sldMkLst>
          <pc:docMk/>
          <pc:sldMk cId="3990321430" sldId="5065"/>
        </pc:sldMkLst>
      </pc:sldChg>
      <pc:sldChg chg="del">
        <pc:chgData name="Matheus Pereira da Cruz Gomes Lourenço" userId="d44209e8-f0d6-4c43-b6b0-f6a25df56671" providerId="ADAL" clId="{9CAE576A-5E32-44DC-B1A0-4E8D44ED0D83}" dt="2025-11-05T07:53:51.492" v="0" actId="47"/>
        <pc:sldMkLst>
          <pc:docMk/>
          <pc:sldMk cId="2219796555" sldId="5066"/>
        </pc:sldMkLst>
      </pc:sldChg>
      <pc:sldChg chg="del">
        <pc:chgData name="Matheus Pereira da Cruz Gomes Lourenço" userId="d44209e8-f0d6-4c43-b6b0-f6a25df56671" providerId="ADAL" clId="{9CAE576A-5E32-44DC-B1A0-4E8D44ED0D83}" dt="2025-11-05T07:53:51.492" v="0" actId="47"/>
        <pc:sldMkLst>
          <pc:docMk/>
          <pc:sldMk cId="2534636509" sldId="5067"/>
        </pc:sldMkLst>
      </pc:sldChg>
      <pc:sldChg chg="del">
        <pc:chgData name="Matheus Pereira da Cruz Gomes Lourenço" userId="d44209e8-f0d6-4c43-b6b0-f6a25df56671" providerId="ADAL" clId="{9CAE576A-5E32-44DC-B1A0-4E8D44ED0D83}" dt="2025-11-05T07:53:51.492" v="0" actId="47"/>
        <pc:sldMkLst>
          <pc:docMk/>
          <pc:sldMk cId="3938074595" sldId="5068"/>
        </pc:sldMkLst>
      </pc:sldChg>
      <pc:sldChg chg="del">
        <pc:chgData name="Matheus Pereira da Cruz Gomes Lourenço" userId="d44209e8-f0d6-4c43-b6b0-f6a25df56671" providerId="ADAL" clId="{9CAE576A-5E32-44DC-B1A0-4E8D44ED0D83}" dt="2025-11-05T07:53:51.492" v="0" actId="47"/>
        <pc:sldMkLst>
          <pc:docMk/>
          <pc:sldMk cId="793665881" sldId="5069"/>
        </pc:sldMkLst>
      </pc:sldChg>
      <pc:sldChg chg="del">
        <pc:chgData name="Matheus Pereira da Cruz Gomes Lourenço" userId="d44209e8-f0d6-4c43-b6b0-f6a25df56671" providerId="ADAL" clId="{9CAE576A-5E32-44DC-B1A0-4E8D44ED0D83}" dt="2025-11-05T07:53:51.492" v="0" actId="47"/>
        <pc:sldMkLst>
          <pc:docMk/>
          <pc:sldMk cId="2593168685" sldId="5070"/>
        </pc:sldMkLst>
      </pc:sldChg>
      <pc:sldChg chg="del">
        <pc:chgData name="Matheus Pereira da Cruz Gomes Lourenço" userId="d44209e8-f0d6-4c43-b6b0-f6a25df56671" providerId="ADAL" clId="{9CAE576A-5E32-44DC-B1A0-4E8D44ED0D83}" dt="2025-11-05T07:53:51.492" v="0" actId="47"/>
        <pc:sldMkLst>
          <pc:docMk/>
          <pc:sldMk cId="2422371372" sldId="5071"/>
        </pc:sldMkLst>
      </pc:sldChg>
      <pc:sldChg chg="del">
        <pc:chgData name="Matheus Pereira da Cruz Gomes Lourenço" userId="d44209e8-f0d6-4c43-b6b0-f6a25df56671" providerId="ADAL" clId="{9CAE576A-5E32-44DC-B1A0-4E8D44ED0D83}" dt="2025-11-05T07:53:51.492" v="0" actId="47"/>
        <pc:sldMkLst>
          <pc:docMk/>
          <pc:sldMk cId="247631815" sldId="5072"/>
        </pc:sldMkLst>
      </pc:sldChg>
      <pc:sldChg chg="del">
        <pc:chgData name="Matheus Pereira da Cruz Gomes Lourenço" userId="d44209e8-f0d6-4c43-b6b0-f6a25df56671" providerId="ADAL" clId="{9CAE576A-5E32-44DC-B1A0-4E8D44ED0D83}" dt="2025-11-05T07:53:51.492" v="0" actId="47"/>
        <pc:sldMkLst>
          <pc:docMk/>
          <pc:sldMk cId="2338597237" sldId="5073"/>
        </pc:sldMkLst>
      </pc:sldChg>
      <pc:sldChg chg="del">
        <pc:chgData name="Matheus Pereira da Cruz Gomes Lourenço" userId="d44209e8-f0d6-4c43-b6b0-f6a25df56671" providerId="ADAL" clId="{9CAE576A-5E32-44DC-B1A0-4E8D44ED0D83}" dt="2025-11-05T07:53:51.492" v="0" actId="47"/>
        <pc:sldMkLst>
          <pc:docMk/>
          <pc:sldMk cId="1603709222" sldId="5074"/>
        </pc:sldMkLst>
      </pc:sldChg>
      <pc:sldChg chg="del">
        <pc:chgData name="Matheus Pereira da Cruz Gomes Lourenço" userId="d44209e8-f0d6-4c43-b6b0-f6a25df56671" providerId="ADAL" clId="{9CAE576A-5E32-44DC-B1A0-4E8D44ED0D83}" dt="2025-11-05T07:53:51.492" v="0" actId="47"/>
        <pc:sldMkLst>
          <pc:docMk/>
          <pc:sldMk cId="3887168506" sldId="5075"/>
        </pc:sldMkLst>
      </pc:sldChg>
      <pc:sldChg chg="del">
        <pc:chgData name="Matheus Pereira da Cruz Gomes Lourenço" userId="d44209e8-f0d6-4c43-b6b0-f6a25df56671" providerId="ADAL" clId="{9CAE576A-5E32-44DC-B1A0-4E8D44ED0D83}" dt="2025-11-05T07:53:51.492" v="0" actId="47"/>
        <pc:sldMkLst>
          <pc:docMk/>
          <pc:sldMk cId="2976853560" sldId="5076"/>
        </pc:sldMkLst>
      </pc:sldChg>
      <pc:sldChg chg="del">
        <pc:chgData name="Matheus Pereira da Cruz Gomes Lourenço" userId="d44209e8-f0d6-4c43-b6b0-f6a25df56671" providerId="ADAL" clId="{9CAE576A-5E32-44DC-B1A0-4E8D44ED0D83}" dt="2025-11-05T07:53:51.492" v="0" actId="47"/>
        <pc:sldMkLst>
          <pc:docMk/>
          <pc:sldMk cId="2383754012" sldId="5077"/>
        </pc:sldMkLst>
      </pc:sldChg>
      <pc:sldChg chg="del">
        <pc:chgData name="Matheus Pereira da Cruz Gomes Lourenço" userId="d44209e8-f0d6-4c43-b6b0-f6a25df56671" providerId="ADAL" clId="{9CAE576A-5E32-44DC-B1A0-4E8D44ED0D83}" dt="2025-11-05T07:53:51.492" v="0" actId="47"/>
        <pc:sldMkLst>
          <pc:docMk/>
          <pc:sldMk cId="4094841996" sldId="5079"/>
        </pc:sldMkLst>
      </pc:sldChg>
      <pc:sldChg chg="del">
        <pc:chgData name="Matheus Pereira da Cruz Gomes Lourenço" userId="d44209e8-f0d6-4c43-b6b0-f6a25df56671" providerId="ADAL" clId="{9CAE576A-5E32-44DC-B1A0-4E8D44ED0D83}" dt="2025-11-05T07:53:51.492" v="0" actId="47"/>
        <pc:sldMkLst>
          <pc:docMk/>
          <pc:sldMk cId="3198624108" sldId="5080"/>
        </pc:sldMkLst>
      </pc:sldChg>
      <pc:sldChg chg="del">
        <pc:chgData name="Matheus Pereira da Cruz Gomes Lourenço" userId="d44209e8-f0d6-4c43-b6b0-f6a25df56671" providerId="ADAL" clId="{9CAE576A-5E32-44DC-B1A0-4E8D44ED0D83}" dt="2025-11-05T07:53:51.492" v="0" actId="47"/>
        <pc:sldMkLst>
          <pc:docMk/>
          <pc:sldMk cId="1525592255" sldId="5081"/>
        </pc:sldMkLst>
      </pc:sldChg>
      <pc:sldChg chg="del">
        <pc:chgData name="Matheus Pereira da Cruz Gomes Lourenço" userId="d44209e8-f0d6-4c43-b6b0-f6a25df56671" providerId="ADAL" clId="{9CAE576A-5E32-44DC-B1A0-4E8D44ED0D83}" dt="2025-11-05T07:53:51.492" v="0" actId="47"/>
        <pc:sldMkLst>
          <pc:docMk/>
          <pc:sldMk cId="1082565220" sldId="5082"/>
        </pc:sldMkLst>
      </pc:sldChg>
      <pc:sldChg chg="del">
        <pc:chgData name="Matheus Pereira da Cruz Gomes Lourenço" userId="d44209e8-f0d6-4c43-b6b0-f6a25df56671" providerId="ADAL" clId="{9CAE576A-5E32-44DC-B1A0-4E8D44ED0D83}" dt="2025-11-05T07:53:51.492" v="0" actId="47"/>
        <pc:sldMkLst>
          <pc:docMk/>
          <pc:sldMk cId="1336240300" sldId="5083"/>
        </pc:sldMkLst>
      </pc:sldChg>
      <pc:sldChg chg="del">
        <pc:chgData name="Matheus Pereira da Cruz Gomes Lourenço" userId="d44209e8-f0d6-4c43-b6b0-f6a25df56671" providerId="ADAL" clId="{9CAE576A-5E32-44DC-B1A0-4E8D44ED0D83}" dt="2025-11-05T07:53:51.492" v="0" actId="47"/>
        <pc:sldMkLst>
          <pc:docMk/>
          <pc:sldMk cId="1400983607" sldId="5084"/>
        </pc:sldMkLst>
      </pc:sldChg>
      <pc:sldChg chg="del">
        <pc:chgData name="Matheus Pereira da Cruz Gomes Lourenço" userId="d44209e8-f0d6-4c43-b6b0-f6a25df56671" providerId="ADAL" clId="{9CAE576A-5E32-44DC-B1A0-4E8D44ED0D83}" dt="2025-11-05T07:53:51.492" v="0" actId="47"/>
        <pc:sldMkLst>
          <pc:docMk/>
          <pc:sldMk cId="3442856745" sldId="5085"/>
        </pc:sldMkLst>
      </pc:sldChg>
      <pc:sldChg chg="del">
        <pc:chgData name="Matheus Pereira da Cruz Gomes Lourenço" userId="d44209e8-f0d6-4c43-b6b0-f6a25df56671" providerId="ADAL" clId="{9CAE576A-5E32-44DC-B1A0-4E8D44ED0D83}" dt="2025-11-05T07:53:51.492" v="0" actId="47"/>
        <pc:sldMkLst>
          <pc:docMk/>
          <pc:sldMk cId="933459848" sldId="5086"/>
        </pc:sldMkLst>
      </pc:sldChg>
      <pc:sldChg chg="del">
        <pc:chgData name="Matheus Pereira da Cruz Gomes Lourenço" userId="d44209e8-f0d6-4c43-b6b0-f6a25df56671" providerId="ADAL" clId="{9CAE576A-5E32-44DC-B1A0-4E8D44ED0D83}" dt="2025-11-05T07:53:51.492" v="0" actId="47"/>
        <pc:sldMkLst>
          <pc:docMk/>
          <pc:sldMk cId="762181643" sldId="5087"/>
        </pc:sldMkLst>
      </pc:sldChg>
      <pc:sldChg chg="del">
        <pc:chgData name="Matheus Pereira da Cruz Gomes Lourenço" userId="d44209e8-f0d6-4c43-b6b0-f6a25df56671" providerId="ADAL" clId="{9CAE576A-5E32-44DC-B1A0-4E8D44ED0D83}" dt="2025-11-05T07:53:51.492" v="0" actId="47"/>
        <pc:sldMkLst>
          <pc:docMk/>
          <pc:sldMk cId="2459317334" sldId="5088"/>
        </pc:sldMkLst>
      </pc:sldChg>
      <pc:sldChg chg="del">
        <pc:chgData name="Matheus Pereira da Cruz Gomes Lourenço" userId="d44209e8-f0d6-4c43-b6b0-f6a25df56671" providerId="ADAL" clId="{9CAE576A-5E32-44DC-B1A0-4E8D44ED0D83}" dt="2025-11-05T07:53:51.492" v="0" actId="47"/>
        <pc:sldMkLst>
          <pc:docMk/>
          <pc:sldMk cId="1903652225" sldId="2076138138"/>
        </pc:sldMkLst>
      </pc:sldChg>
      <pc:sldChg chg="del">
        <pc:chgData name="Matheus Pereira da Cruz Gomes Lourenço" userId="d44209e8-f0d6-4c43-b6b0-f6a25df56671" providerId="ADAL" clId="{9CAE576A-5E32-44DC-B1A0-4E8D44ED0D83}" dt="2025-11-05T07:53:51.492" v="0" actId="47"/>
        <pc:sldMkLst>
          <pc:docMk/>
          <pc:sldMk cId="2478323506" sldId="2076138139"/>
        </pc:sldMkLst>
      </pc:sldChg>
      <pc:sldChg chg="del">
        <pc:chgData name="Matheus Pereira da Cruz Gomes Lourenço" userId="d44209e8-f0d6-4c43-b6b0-f6a25df56671" providerId="ADAL" clId="{9CAE576A-5E32-44DC-B1A0-4E8D44ED0D83}" dt="2025-11-05T07:53:51.492" v="0" actId="47"/>
        <pc:sldMkLst>
          <pc:docMk/>
          <pc:sldMk cId="1895345650" sldId="2076138140"/>
        </pc:sldMkLst>
      </pc:sldChg>
      <pc:sldChg chg="del">
        <pc:chgData name="Matheus Pereira da Cruz Gomes Lourenço" userId="d44209e8-f0d6-4c43-b6b0-f6a25df56671" providerId="ADAL" clId="{9CAE576A-5E32-44DC-B1A0-4E8D44ED0D83}" dt="2025-11-05T07:53:51.492" v="0" actId="47"/>
        <pc:sldMkLst>
          <pc:docMk/>
          <pc:sldMk cId="2112098826" sldId="2076138141"/>
        </pc:sldMkLst>
      </pc:sldChg>
      <pc:sldChg chg="del">
        <pc:chgData name="Matheus Pereira da Cruz Gomes Lourenço" userId="d44209e8-f0d6-4c43-b6b0-f6a25df56671" providerId="ADAL" clId="{9CAE576A-5E32-44DC-B1A0-4E8D44ED0D83}" dt="2025-11-05T07:53:51.492" v="0" actId="47"/>
        <pc:sldMkLst>
          <pc:docMk/>
          <pc:sldMk cId="1572455497" sldId="2076138144"/>
        </pc:sldMkLst>
      </pc:sldChg>
      <pc:sldChg chg="del">
        <pc:chgData name="Matheus Pereira da Cruz Gomes Lourenço" userId="d44209e8-f0d6-4c43-b6b0-f6a25df56671" providerId="ADAL" clId="{9CAE576A-5E32-44DC-B1A0-4E8D44ED0D83}" dt="2025-11-05T07:53:51.492" v="0" actId="47"/>
        <pc:sldMkLst>
          <pc:docMk/>
          <pc:sldMk cId="319117193" sldId="2076138145"/>
        </pc:sldMkLst>
      </pc:sldChg>
      <pc:sldChg chg="del">
        <pc:chgData name="Matheus Pereira da Cruz Gomes Lourenço" userId="d44209e8-f0d6-4c43-b6b0-f6a25df56671" providerId="ADAL" clId="{9CAE576A-5E32-44DC-B1A0-4E8D44ED0D83}" dt="2025-11-05T07:53:51.492" v="0" actId="47"/>
        <pc:sldMkLst>
          <pc:docMk/>
          <pc:sldMk cId="3721525994" sldId="2076138146"/>
        </pc:sldMkLst>
      </pc:sldChg>
      <pc:sldChg chg="del">
        <pc:chgData name="Matheus Pereira da Cruz Gomes Lourenço" userId="d44209e8-f0d6-4c43-b6b0-f6a25df56671" providerId="ADAL" clId="{9CAE576A-5E32-44DC-B1A0-4E8D44ED0D83}" dt="2025-11-05T07:53:51.492" v="0" actId="47"/>
        <pc:sldMkLst>
          <pc:docMk/>
          <pc:sldMk cId="1653736132" sldId="2076138147"/>
        </pc:sldMkLst>
      </pc:sldChg>
      <pc:sldChg chg="del">
        <pc:chgData name="Matheus Pereira da Cruz Gomes Lourenço" userId="d44209e8-f0d6-4c43-b6b0-f6a25df56671" providerId="ADAL" clId="{9CAE576A-5E32-44DC-B1A0-4E8D44ED0D83}" dt="2025-11-05T07:53:51.492" v="0" actId="47"/>
        <pc:sldMkLst>
          <pc:docMk/>
          <pc:sldMk cId="267599900" sldId="2076138148"/>
        </pc:sldMkLst>
      </pc:sldChg>
      <pc:sldChg chg="del">
        <pc:chgData name="Matheus Pereira da Cruz Gomes Lourenço" userId="d44209e8-f0d6-4c43-b6b0-f6a25df56671" providerId="ADAL" clId="{9CAE576A-5E32-44DC-B1A0-4E8D44ED0D83}" dt="2025-11-05T07:53:51.492" v="0" actId="47"/>
        <pc:sldMkLst>
          <pc:docMk/>
          <pc:sldMk cId="4157577737" sldId="2076138149"/>
        </pc:sldMkLst>
      </pc:sldChg>
      <pc:sldChg chg="del">
        <pc:chgData name="Matheus Pereira da Cruz Gomes Lourenço" userId="d44209e8-f0d6-4c43-b6b0-f6a25df56671" providerId="ADAL" clId="{9CAE576A-5E32-44DC-B1A0-4E8D44ED0D83}" dt="2025-11-05T07:53:51.492" v="0" actId="47"/>
        <pc:sldMkLst>
          <pc:docMk/>
          <pc:sldMk cId="2018995588" sldId="2076138150"/>
        </pc:sldMkLst>
      </pc:sldChg>
      <pc:sldChg chg="del">
        <pc:chgData name="Matheus Pereira da Cruz Gomes Lourenço" userId="d44209e8-f0d6-4c43-b6b0-f6a25df56671" providerId="ADAL" clId="{9CAE576A-5E32-44DC-B1A0-4E8D44ED0D83}" dt="2025-11-05T07:53:51.492" v="0" actId="47"/>
        <pc:sldMkLst>
          <pc:docMk/>
          <pc:sldMk cId="319565674" sldId="2076138151"/>
        </pc:sldMkLst>
      </pc:sldChg>
      <pc:sldChg chg="del">
        <pc:chgData name="Matheus Pereira da Cruz Gomes Lourenço" userId="d44209e8-f0d6-4c43-b6b0-f6a25df56671" providerId="ADAL" clId="{9CAE576A-5E32-44DC-B1A0-4E8D44ED0D83}" dt="2025-11-05T07:53:51.492" v="0" actId="47"/>
        <pc:sldMkLst>
          <pc:docMk/>
          <pc:sldMk cId="2113900835" sldId="2076138152"/>
        </pc:sldMkLst>
      </pc:sldChg>
      <pc:sldChg chg="del">
        <pc:chgData name="Matheus Pereira da Cruz Gomes Lourenço" userId="d44209e8-f0d6-4c43-b6b0-f6a25df56671" providerId="ADAL" clId="{9CAE576A-5E32-44DC-B1A0-4E8D44ED0D83}" dt="2025-11-05T07:53:51.492" v="0" actId="47"/>
        <pc:sldMkLst>
          <pc:docMk/>
          <pc:sldMk cId="1581734091" sldId="2076138153"/>
        </pc:sldMkLst>
      </pc:sldChg>
      <pc:sldChg chg="del">
        <pc:chgData name="Matheus Pereira da Cruz Gomes Lourenço" userId="d44209e8-f0d6-4c43-b6b0-f6a25df56671" providerId="ADAL" clId="{9CAE576A-5E32-44DC-B1A0-4E8D44ED0D83}" dt="2025-11-05T07:53:51.492" v="0" actId="47"/>
        <pc:sldMkLst>
          <pc:docMk/>
          <pc:sldMk cId="141793384" sldId="2076138155"/>
        </pc:sldMkLst>
      </pc:sldChg>
      <pc:sldChg chg="del">
        <pc:chgData name="Matheus Pereira da Cruz Gomes Lourenço" userId="d44209e8-f0d6-4c43-b6b0-f6a25df56671" providerId="ADAL" clId="{9CAE576A-5E32-44DC-B1A0-4E8D44ED0D83}" dt="2025-11-05T07:53:51.492" v="0" actId="47"/>
        <pc:sldMkLst>
          <pc:docMk/>
          <pc:sldMk cId="464188358" sldId="2076138156"/>
        </pc:sldMkLst>
      </pc:sldChg>
      <pc:sldChg chg="del">
        <pc:chgData name="Matheus Pereira da Cruz Gomes Lourenço" userId="d44209e8-f0d6-4c43-b6b0-f6a25df56671" providerId="ADAL" clId="{9CAE576A-5E32-44DC-B1A0-4E8D44ED0D83}" dt="2025-11-05T07:53:51.492" v="0" actId="47"/>
        <pc:sldMkLst>
          <pc:docMk/>
          <pc:sldMk cId="4107708805" sldId="2076138157"/>
        </pc:sldMkLst>
      </pc:sldChg>
      <pc:sldChg chg="del">
        <pc:chgData name="Matheus Pereira da Cruz Gomes Lourenço" userId="d44209e8-f0d6-4c43-b6b0-f6a25df56671" providerId="ADAL" clId="{9CAE576A-5E32-44DC-B1A0-4E8D44ED0D83}" dt="2025-11-05T07:53:51.492" v="0" actId="47"/>
        <pc:sldMkLst>
          <pc:docMk/>
          <pc:sldMk cId="2822807974" sldId="2076138158"/>
        </pc:sldMkLst>
      </pc:sldChg>
      <pc:sldChg chg="del">
        <pc:chgData name="Matheus Pereira da Cruz Gomes Lourenço" userId="d44209e8-f0d6-4c43-b6b0-f6a25df56671" providerId="ADAL" clId="{9CAE576A-5E32-44DC-B1A0-4E8D44ED0D83}" dt="2025-11-05T07:53:51.492" v="0" actId="47"/>
        <pc:sldMkLst>
          <pc:docMk/>
          <pc:sldMk cId="43530935" sldId="2076138159"/>
        </pc:sldMkLst>
      </pc:sldChg>
      <pc:sldChg chg="modNotesTx">
        <pc:chgData name="Matheus Pereira da Cruz Gomes Lourenço" userId="d44209e8-f0d6-4c43-b6b0-f6a25df56671" providerId="ADAL" clId="{9CAE576A-5E32-44DC-B1A0-4E8D44ED0D83}" dt="2025-11-05T10:37:39.969" v="1340" actId="6549"/>
        <pc:sldMkLst>
          <pc:docMk/>
          <pc:sldMk cId="3368633543" sldId="2076138160"/>
        </pc:sldMkLst>
      </pc:sldChg>
      <pc:sldChg chg="modSp modAnim">
        <pc:chgData name="Matheus Pereira da Cruz Gomes Lourenço" userId="d44209e8-f0d6-4c43-b6b0-f6a25df56671" providerId="ADAL" clId="{9CAE576A-5E32-44DC-B1A0-4E8D44ED0D83}" dt="2025-11-05T08:37:31.201" v="839" actId="20577"/>
        <pc:sldMkLst>
          <pc:docMk/>
          <pc:sldMk cId="2352699474" sldId="2076138161"/>
        </pc:sldMkLst>
        <pc:spChg chg="mod">
          <ac:chgData name="Matheus Pereira da Cruz Gomes Lourenço" userId="d44209e8-f0d6-4c43-b6b0-f6a25df56671" providerId="ADAL" clId="{9CAE576A-5E32-44DC-B1A0-4E8D44ED0D83}" dt="2025-11-05T08:37:31.201" v="839" actId="20577"/>
          <ac:spMkLst>
            <pc:docMk/>
            <pc:sldMk cId="2352699474" sldId="2076138161"/>
            <ac:spMk id="3" creationId="{2D4ED144-CA9E-FF11-A37F-05C20ABCDCDB}"/>
          </ac:spMkLst>
        </pc:spChg>
      </pc:sldChg>
      <pc:sldChg chg="modSp mod">
        <pc:chgData name="Matheus Pereira da Cruz Gomes Lourenço" userId="d44209e8-f0d6-4c43-b6b0-f6a25df56671" providerId="ADAL" clId="{9CAE576A-5E32-44DC-B1A0-4E8D44ED0D83}" dt="2025-11-05T08:37:38.829" v="851" actId="20577"/>
        <pc:sldMkLst>
          <pc:docMk/>
          <pc:sldMk cId="2517218511" sldId="2076138162"/>
        </pc:sldMkLst>
        <pc:spChg chg="mod">
          <ac:chgData name="Matheus Pereira da Cruz Gomes Lourenço" userId="d44209e8-f0d6-4c43-b6b0-f6a25df56671" providerId="ADAL" clId="{9CAE576A-5E32-44DC-B1A0-4E8D44ED0D83}" dt="2025-11-05T08:37:38.829" v="851" actId="20577"/>
          <ac:spMkLst>
            <pc:docMk/>
            <pc:sldMk cId="2517218511" sldId="2076138162"/>
            <ac:spMk id="3" creationId="{0AFA1780-D29D-0B54-5B49-6258DB1A6002}"/>
          </ac:spMkLst>
        </pc:spChg>
      </pc:sldChg>
      <pc:sldChg chg="modSp mod ord">
        <pc:chgData name="Matheus Pereira da Cruz Gomes Lourenço" userId="d44209e8-f0d6-4c43-b6b0-f6a25df56671" providerId="ADAL" clId="{9CAE576A-5E32-44DC-B1A0-4E8D44ED0D83}" dt="2025-11-05T08:28:40.343" v="634" actId="20577"/>
        <pc:sldMkLst>
          <pc:docMk/>
          <pc:sldMk cId="3294561090" sldId="2076138163"/>
        </pc:sldMkLst>
        <pc:spChg chg="mod">
          <ac:chgData name="Matheus Pereira da Cruz Gomes Lourenço" userId="d44209e8-f0d6-4c43-b6b0-f6a25df56671" providerId="ADAL" clId="{9CAE576A-5E32-44DC-B1A0-4E8D44ED0D83}" dt="2025-11-05T08:28:40.343" v="634" actId="20577"/>
          <ac:spMkLst>
            <pc:docMk/>
            <pc:sldMk cId="3294561090" sldId="2076138163"/>
            <ac:spMk id="2" creationId="{1D0D26D3-03F5-C98D-D47D-6976366524F1}"/>
          </ac:spMkLst>
        </pc:spChg>
        <pc:spChg chg="mod">
          <ac:chgData name="Matheus Pereira da Cruz Gomes Lourenço" userId="d44209e8-f0d6-4c43-b6b0-f6a25df56671" providerId="ADAL" clId="{9CAE576A-5E32-44DC-B1A0-4E8D44ED0D83}" dt="2025-11-05T07:58:22.804" v="286" actId="20577"/>
          <ac:spMkLst>
            <pc:docMk/>
            <pc:sldMk cId="3294561090" sldId="2076138163"/>
            <ac:spMk id="3" creationId="{DC22503A-0635-B544-2849-7ED4BC6D50B9}"/>
          </ac:spMkLst>
        </pc:spChg>
        <pc:spChg chg="mod">
          <ac:chgData name="Matheus Pereira da Cruz Gomes Lourenço" userId="d44209e8-f0d6-4c43-b6b0-f6a25df56671" providerId="ADAL" clId="{9CAE576A-5E32-44DC-B1A0-4E8D44ED0D83}" dt="2025-11-05T08:28:29.789" v="592" actId="207"/>
          <ac:spMkLst>
            <pc:docMk/>
            <pc:sldMk cId="3294561090" sldId="2076138163"/>
            <ac:spMk id="6" creationId="{7DDA68E5-9FCF-DA5B-1D9D-78CBF97303A7}"/>
          </ac:spMkLst>
        </pc:spChg>
      </pc:sldChg>
      <pc:sldChg chg="modSp add mod modAnim">
        <pc:chgData name="Matheus Pereira da Cruz Gomes Lourenço" userId="d44209e8-f0d6-4c43-b6b0-f6a25df56671" providerId="ADAL" clId="{9CAE576A-5E32-44DC-B1A0-4E8D44ED0D83}" dt="2025-11-05T08:15:39.218" v="308" actId="20577"/>
        <pc:sldMkLst>
          <pc:docMk/>
          <pc:sldMk cId="2952474374" sldId="2076138164"/>
        </pc:sldMkLst>
        <pc:spChg chg="mod">
          <ac:chgData name="Matheus Pereira da Cruz Gomes Lourenço" userId="d44209e8-f0d6-4c43-b6b0-f6a25df56671" providerId="ADAL" clId="{9CAE576A-5E32-44DC-B1A0-4E8D44ED0D83}" dt="2025-11-05T07:56:14.174" v="80" actId="20577"/>
          <ac:spMkLst>
            <pc:docMk/>
            <pc:sldMk cId="2952474374" sldId="2076138164"/>
            <ac:spMk id="2" creationId="{6CA73E79-8EC3-F363-5BA4-6850177639F5}"/>
          </ac:spMkLst>
        </pc:spChg>
        <pc:spChg chg="mod">
          <ac:chgData name="Matheus Pereira da Cruz Gomes Lourenço" userId="d44209e8-f0d6-4c43-b6b0-f6a25df56671" providerId="ADAL" clId="{9CAE576A-5E32-44DC-B1A0-4E8D44ED0D83}" dt="2025-11-05T08:15:39.218" v="308" actId="20577"/>
          <ac:spMkLst>
            <pc:docMk/>
            <pc:sldMk cId="2952474374" sldId="2076138164"/>
            <ac:spMk id="3" creationId="{0A24A40E-A131-7560-B8DB-56A5F4A99D7C}"/>
          </ac:spMkLst>
        </pc:spChg>
      </pc:sldChg>
      <pc:sldChg chg="addSp modSp new mod">
        <pc:chgData name="Matheus Pereira da Cruz Gomes Lourenço" userId="d44209e8-f0d6-4c43-b6b0-f6a25df56671" providerId="ADAL" clId="{9CAE576A-5E32-44DC-B1A0-4E8D44ED0D83}" dt="2025-11-05T08:14:26.422" v="299" actId="1076"/>
        <pc:sldMkLst>
          <pc:docMk/>
          <pc:sldMk cId="1304318111" sldId="2076138165"/>
        </pc:sldMkLst>
        <pc:spChg chg="mod">
          <ac:chgData name="Matheus Pereira da Cruz Gomes Lourenço" userId="d44209e8-f0d6-4c43-b6b0-f6a25df56671" providerId="ADAL" clId="{9CAE576A-5E32-44DC-B1A0-4E8D44ED0D83}" dt="2025-11-05T08:14:19.723" v="296" actId="20577"/>
          <ac:spMkLst>
            <pc:docMk/>
            <pc:sldMk cId="1304318111" sldId="2076138165"/>
            <ac:spMk id="2" creationId="{33D2BAA0-E1F5-D4D6-6FB7-34CBEFA74639}"/>
          </ac:spMkLst>
        </pc:spChg>
        <pc:picChg chg="add mod">
          <ac:chgData name="Matheus Pereira da Cruz Gomes Lourenço" userId="d44209e8-f0d6-4c43-b6b0-f6a25df56671" providerId="ADAL" clId="{9CAE576A-5E32-44DC-B1A0-4E8D44ED0D83}" dt="2025-11-05T08:14:26.422" v="299" actId="1076"/>
          <ac:picMkLst>
            <pc:docMk/>
            <pc:sldMk cId="1304318111" sldId="2076138165"/>
            <ac:picMk id="4" creationId="{3600C0A9-CC0B-E6D0-BCAC-9BE58F288402}"/>
          </ac:picMkLst>
        </pc:picChg>
      </pc:sldChg>
      <pc:sldChg chg="addSp modSp new mod ord">
        <pc:chgData name="Matheus Pereira da Cruz Gomes Lourenço" userId="d44209e8-f0d6-4c43-b6b0-f6a25df56671" providerId="ADAL" clId="{9CAE576A-5E32-44DC-B1A0-4E8D44ED0D83}" dt="2025-11-05T08:22:18.072" v="477"/>
        <pc:sldMkLst>
          <pc:docMk/>
          <pc:sldMk cId="3306796049" sldId="2076138166"/>
        </pc:sldMkLst>
        <pc:picChg chg="add mod">
          <ac:chgData name="Matheus Pereira da Cruz Gomes Lourenço" userId="d44209e8-f0d6-4c43-b6b0-f6a25df56671" providerId="ADAL" clId="{9CAE576A-5E32-44DC-B1A0-4E8D44ED0D83}" dt="2025-11-05T08:16:49.869" v="312" actId="14100"/>
          <ac:picMkLst>
            <pc:docMk/>
            <pc:sldMk cId="3306796049" sldId="2076138166"/>
            <ac:picMk id="4" creationId="{C43A7CF7-B9D8-1FF2-14D3-AA7964C90882}"/>
          </ac:picMkLst>
        </pc:picChg>
      </pc:sldChg>
      <pc:sldChg chg="modSp new mod modAnim">
        <pc:chgData name="Matheus Pereira da Cruz Gomes Lourenço" userId="d44209e8-f0d6-4c43-b6b0-f6a25df56671" providerId="ADAL" clId="{9CAE576A-5E32-44DC-B1A0-4E8D44ED0D83}" dt="2025-11-05T08:30:01.186" v="644"/>
        <pc:sldMkLst>
          <pc:docMk/>
          <pc:sldMk cId="656952906" sldId="2076138167"/>
        </pc:sldMkLst>
        <pc:spChg chg="mod">
          <ac:chgData name="Matheus Pereira da Cruz Gomes Lourenço" userId="d44209e8-f0d6-4c43-b6b0-f6a25df56671" providerId="ADAL" clId="{9CAE576A-5E32-44DC-B1A0-4E8D44ED0D83}" dt="2025-11-05T08:17:30.252" v="349" actId="20577"/>
          <ac:spMkLst>
            <pc:docMk/>
            <pc:sldMk cId="656952906" sldId="2076138167"/>
            <ac:spMk id="2" creationId="{0B5ADB86-E2BC-EE9F-2CF8-2EFE4DCACF35}"/>
          </ac:spMkLst>
        </pc:spChg>
        <pc:spChg chg="mod">
          <ac:chgData name="Matheus Pereira da Cruz Gomes Lourenço" userId="d44209e8-f0d6-4c43-b6b0-f6a25df56671" providerId="ADAL" clId="{9CAE576A-5E32-44DC-B1A0-4E8D44ED0D83}" dt="2025-11-05T08:29:47.744" v="643" actId="20577"/>
          <ac:spMkLst>
            <pc:docMk/>
            <pc:sldMk cId="656952906" sldId="2076138167"/>
            <ac:spMk id="3" creationId="{8C1CEF73-A2A0-19B1-BE32-5A17724E4A01}"/>
          </ac:spMkLst>
        </pc:spChg>
      </pc:sldChg>
      <pc:sldChg chg="modSp new mod">
        <pc:chgData name="Matheus Pereira da Cruz Gomes Lourenço" userId="d44209e8-f0d6-4c43-b6b0-f6a25df56671" providerId="ADAL" clId="{9CAE576A-5E32-44DC-B1A0-4E8D44ED0D83}" dt="2025-11-05T08:21:22.749" v="471" actId="20577"/>
        <pc:sldMkLst>
          <pc:docMk/>
          <pc:sldMk cId="1127089721" sldId="2076138168"/>
        </pc:sldMkLst>
        <pc:spChg chg="mod">
          <ac:chgData name="Matheus Pereira da Cruz Gomes Lourenço" userId="d44209e8-f0d6-4c43-b6b0-f6a25df56671" providerId="ADAL" clId="{9CAE576A-5E32-44DC-B1A0-4E8D44ED0D83}" dt="2025-11-05T08:21:22.749" v="471" actId="20577"/>
          <ac:spMkLst>
            <pc:docMk/>
            <pc:sldMk cId="1127089721" sldId="2076138168"/>
            <ac:spMk id="2" creationId="{45BF810C-2A66-A71D-0B52-20D8ED2B6CBD}"/>
          </ac:spMkLst>
        </pc:spChg>
        <pc:spChg chg="mod">
          <ac:chgData name="Matheus Pereira da Cruz Gomes Lourenço" userId="d44209e8-f0d6-4c43-b6b0-f6a25df56671" providerId="ADAL" clId="{9CAE576A-5E32-44DC-B1A0-4E8D44ED0D83}" dt="2025-11-05T08:21:08.377" v="449" actId="207"/>
          <ac:spMkLst>
            <pc:docMk/>
            <pc:sldMk cId="1127089721" sldId="2076138168"/>
            <ac:spMk id="3" creationId="{EFD608A7-89C2-B8CD-ABA2-ED565C229F61}"/>
          </ac:spMkLst>
        </pc:spChg>
      </pc:sldChg>
      <pc:sldChg chg="modSp new mod">
        <pc:chgData name="Matheus Pereira da Cruz Gomes Lourenço" userId="d44209e8-f0d6-4c43-b6b0-f6a25df56671" providerId="ADAL" clId="{9CAE576A-5E32-44DC-B1A0-4E8D44ED0D83}" dt="2025-11-05T08:23:19.381" v="519" actId="207"/>
        <pc:sldMkLst>
          <pc:docMk/>
          <pc:sldMk cId="2790284730" sldId="2076138169"/>
        </pc:sldMkLst>
        <pc:spChg chg="mod">
          <ac:chgData name="Matheus Pereira da Cruz Gomes Lourenço" userId="d44209e8-f0d6-4c43-b6b0-f6a25df56671" providerId="ADAL" clId="{9CAE576A-5E32-44DC-B1A0-4E8D44ED0D83}" dt="2025-11-05T08:23:00.750" v="506" actId="20577"/>
          <ac:spMkLst>
            <pc:docMk/>
            <pc:sldMk cId="2790284730" sldId="2076138169"/>
            <ac:spMk id="2" creationId="{608CC8F0-CB49-A314-68BE-7C9135D2714D}"/>
          </ac:spMkLst>
        </pc:spChg>
        <pc:spChg chg="mod">
          <ac:chgData name="Matheus Pereira da Cruz Gomes Lourenço" userId="d44209e8-f0d6-4c43-b6b0-f6a25df56671" providerId="ADAL" clId="{9CAE576A-5E32-44DC-B1A0-4E8D44ED0D83}" dt="2025-11-05T08:23:19.381" v="519" actId="207"/>
          <ac:spMkLst>
            <pc:docMk/>
            <pc:sldMk cId="2790284730" sldId="2076138169"/>
            <ac:spMk id="3" creationId="{D3F7194D-1B2A-37C6-8A6B-7BA5F106222C}"/>
          </ac:spMkLst>
        </pc:spChg>
      </pc:sldChg>
      <pc:sldChg chg="addSp delSp modSp new mod modClrScheme chgLayout">
        <pc:chgData name="Matheus Pereira da Cruz Gomes Lourenço" userId="d44209e8-f0d6-4c43-b6b0-f6a25df56671" providerId="ADAL" clId="{9CAE576A-5E32-44DC-B1A0-4E8D44ED0D83}" dt="2025-11-05T08:24:06.237" v="534" actId="20577"/>
        <pc:sldMkLst>
          <pc:docMk/>
          <pc:sldMk cId="3143611399" sldId="2076138170"/>
        </pc:sldMkLst>
        <pc:spChg chg="del mod ord">
          <ac:chgData name="Matheus Pereira da Cruz Gomes Lourenço" userId="d44209e8-f0d6-4c43-b6b0-f6a25df56671" providerId="ADAL" clId="{9CAE576A-5E32-44DC-B1A0-4E8D44ED0D83}" dt="2025-11-05T08:23:54.660" v="521" actId="700"/>
          <ac:spMkLst>
            <pc:docMk/>
            <pc:sldMk cId="3143611399" sldId="2076138170"/>
            <ac:spMk id="2" creationId="{A8E745B8-EE76-FB4C-6500-401DBF1154B3}"/>
          </ac:spMkLst>
        </pc:spChg>
        <pc:spChg chg="del">
          <ac:chgData name="Matheus Pereira da Cruz Gomes Lourenço" userId="d44209e8-f0d6-4c43-b6b0-f6a25df56671" providerId="ADAL" clId="{9CAE576A-5E32-44DC-B1A0-4E8D44ED0D83}" dt="2025-11-05T08:23:54.660" v="521" actId="700"/>
          <ac:spMkLst>
            <pc:docMk/>
            <pc:sldMk cId="3143611399" sldId="2076138170"/>
            <ac:spMk id="3" creationId="{4B744DD8-E8DC-A0B2-4227-65C5E543C93A}"/>
          </ac:spMkLst>
        </pc:spChg>
        <pc:spChg chg="add mod ord">
          <ac:chgData name="Matheus Pereira da Cruz Gomes Lourenço" userId="d44209e8-f0d6-4c43-b6b0-f6a25df56671" providerId="ADAL" clId="{9CAE576A-5E32-44DC-B1A0-4E8D44ED0D83}" dt="2025-11-05T08:24:06.237" v="534" actId="20577"/>
          <ac:spMkLst>
            <pc:docMk/>
            <pc:sldMk cId="3143611399" sldId="2076138170"/>
            <ac:spMk id="4" creationId="{F7A1E6E2-0009-F0EA-686E-07321C58C7A3}"/>
          </ac:spMkLst>
        </pc:spChg>
        <pc:picChg chg="add mod">
          <ac:chgData name="Matheus Pereira da Cruz Gomes Lourenço" userId="d44209e8-f0d6-4c43-b6b0-f6a25df56671" providerId="ADAL" clId="{9CAE576A-5E32-44DC-B1A0-4E8D44ED0D83}" dt="2025-11-05T08:24:00.336" v="523" actId="1076"/>
          <ac:picMkLst>
            <pc:docMk/>
            <pc:sldMk cId="3143611399" sldId="2076138170"/>
            <ac:picMk id="6" creationId="{26AA6A90-1481-0690-6052-EEFE99AA835D}"/>
          </ac:picMkLst>
        </pc:picChg>
      </pc:sldChg>
      <pc:sldChg chg="addSp modSp new mod">
        <pc:chgData name="Matheus Pereira da Cruz Gomes Lourenço" userId="d44209e8-f0d6-4c43-b6b0-f6a25df56671" providerId="ADAL" clId="{9CAE576A-5E32-44DC-B1A0-4E8D44ED0D83}" dt="2025-11-05T08:25:37.098" v="565" actId="20577"/>
        <pc:sldMkLst>
          <pc:docMk/>
          <pc:sldMk cId="82620395" sldId="2076138171"/>
        </pc:sldMkLst>
        <pc:spChg chg="mod">
          <ac:chgData name="Matheus Pereira da Cruz Gomes Lourenço" userId="d44209e8-f0d6-4c43-b6b0-f6a25df56671" providerId="ADAL" clId="{9CAE576A-5E32-44DC-B1A0-4E8D44ED0D83}" dt="2025-11-05T08:25:37.098" v="565" actId="20577"/>
          <ac:spMkLst>
            <pc:docMk/>
            <pc:sldMk cId="82620395" sldId="2076138171"/>
            <ac:spMk id="2" creationId="{F5395368-C643-9F81-1442-C08F90477085}"/>
          </ac:spMkLst>
        </pc:spChg>
        <pc:picChg chg="add mod">
          <ac:chgData name="Matheus Pereira da Cruz Gomes Lourenço" userId="d44209e8-f0d6-4c43-b6b0-f6a25df56671" providerId="ADAL" clId="{9CAE576A-5E32-44DC-B1A0-4E8D44ED0D83}" dt="2025-11-05T08:25:30.866" v="538" actId="14100"/>
          <ac:picMkLst>
            <pc:docMk/>
            <pc:sldMk cId="82620395" sldId="2076138171"/>
            <ac:picMk id="4" creationId="{E7A0C4B9-BBCC-EA8B-43DF-A87DC123AC4D}"/>
          </ac:picMkLst>
        </pc:picChg>
      </pc:sldChg>
      <pc:sldChg chg="addSp modSp new mod">
        <pc:chgData name="Matheus Pereira da Cruz Gomes Lourenço" userId="d44209e8-f0d6-4c43-b6b0-f6a25df56671" providerId="ADAL" clId="{9CAE576A-5E32-44DC-B1A0-4E8D44ED0D83}" dt="2025-11-05T08:34:24.904" v="689" actId="1076"/>
        <pc:sldMkLst>
          <pc:docMk/>
          <pc:sldMk cId="3877990827" sldId="2076138172"/>
        </pc:sldMkLst>
        <pc:spChg chg="mod">
          <ac:chgData name="Matheus Pereira da Cruz Gomes Lourenço" userId="d44209e8-f0d6-4c43-b6b0-f6a25df56671" providerId="ADAL" clId="{9CAE576A-5E32-44DC-B1A0-4E8D44ED0D83}" dt="2025-11-05T08:32:04.456" v="668" actId="20577"/>
          <ac:spMkLst>
            <pc:docMk/>
            <pc:sldMk cId="3877990827" sldId="2076138172"/>
            <ac:spMk id="2" creationId="{518A8CF1-EE94-BD7F-3733-26EB31A33722}"/>
          </ac:spMkLst>
        </pc:spChg>
        <pc:graphicFrameChg chg="add mod modGraphic">
          <ac:chgData name="Matheus Pereira da Cruz Gomes Lourenço" userId="d44209e8-f0d6-4c43-b6b0-f6a25df56671" providerId="ADAL" clId="{9CAE576A-5E32-44DC-B1A0-4E8D44ED0D83}" dt="2025-11-05T08:34:24.904" v="689" actId="1076"/>
          <ac:graphicFrameMkLst>
            <pc:docMk/>
            <pc:sldMk cId="3877990827" sldId="2076138172"/>
            <ac:graphicFrameMk id="3" creationId="{F6615B34-B975-6440-DF99-7A964FB02018}"/>
          </ac:graphicFrameMkLst>
        </pc:graphicFrameChg>
      </pc:sldChg>
      <pc:sldChg chg="modSp new mod">
        <pc:chgData name="Matheus Pereira da Cruz Gomes Lourenço" userId="d44209e8-f0d6-4c43-b6b0-f6a25df56671" providerId="ADAL" clId="{9CAE576A-5E32-44DC-B1A0-4E8D44ED0D83}" dt="2025-11-05T08:36:55.265" v="827" actId="20577"/>
        <pc:sldMkLst>
          <pc:docMk/>
          <pc:sldMk cId="2293596692" sldId="2076138173"/>
        </pc:sldMkLst>
        <pc:spChg chg="mod">
          <ac:chgData name="Matheus Pereira da Cruz Gomes Lourenço" userId="d44209e8-f0d6-4c43-b6b0-f6a25df56671" providerId="ADAL" clId="{9CAE576A-5E32-44DC-B1A0-4E8D44ED0D83}" dt="2025-11-05T08:36:26.181" v="728" actId="20577"/>
          <ac:spMkLst>
            <pc:docMk/>
            <pc:sldMk cId="2293596692" sldId="2076138173"/>
            <ac:spMk id="2" creationId="{E0D9B667-3FA3-392B-97F3-DCBB3E8F4E26}"/>
          </ac:spMkLst>
        </pc:spChg>
        <pc:spChg chg="mod">
          <ac:chgData name="Matheus Pereira da Cruz Gomes Lourenço" userId="d44209e8-f0d6-4c43-b6b0-f6a25df56671" providerId="ADAL" clId="{9CAE576A-5E32-44DC-B1A0-4E8D44ED0D83}" dt="2025-11-05T08:36:55.265" v="827" actId="20577"/>
          <ac:spMkLst>
            <pc:docMk/>
            <pc:sldMk cId="2293596692" sldId="2076138173"/>
            <ac:spMk id="3" creationId="{15CCA342-9158-BD23-567F-3A4ADD138A0D}"/>
          </ac:spMkLst>
        </pc:spChg>
      </pc:sldChg>
      <pc:sldChg chg="addSp delSp modSp new mod">
        <pc:chgData name="Matheus Pereira da Cruz Gomes Lourenço" userId="d44209e8-f0d6-4c43-b6b0-f6a25df56671" providerId="ADAL" clId="{9CAE576A-5E32-44DC-B1A0-4E8D44ED0D83}" dt="2025-11-05T09:40:02.396" v="952" actId="12"/>
        <pc:sldMkLst>
          <pc:docMk/>
          <pc:sldMk cId="1857749157" sldId="2076138174"/>
        </pc:sldMkLst>
        <pc:spChg chg="del">
          <ac:chgData name="Matheus Pereira da Cruz Gomes Lourenço" userId="d44209e8-f0d6-4c43-b6b0-f6a25df56671" providerId="ADAL" clId="{9CAE576A-5E32-44DC-B1A0-4E8D44ED0D83}" dt="2025-11-05T09:36:32.192" v="908" actId="478"/>
          <ac:spMkLst>
            <pc:docMk/>
            <pc:sldMk cId="1857749157" sldId="2076138174"/>
            <ac:spMk id="2" creationId="{ACF375D1-49C2-7D06-0CBC-53B8A844E855}"/>
          </ac:spMkLst>
        </pc:spChg>
        <pc:spChg chg="mod">
          <ac:chgData name="Matheus Pereira da Cruz Gomes Lourenço" userId="d44209e8-f0d6-4c43-b6b0-f6a25df56671" providerId="ADAL" clId="{9CAE576A-5E32-44DC-B1A0-4E8D44ED0D83}" dt="2025-11-05T09:40:02.396" v="952" actId="12"/>
          <ac:spMkLst>
            <pc:docMk/>
            <pc:sldMk cId="1857749157" sldId="2076138174"/>
            <ac:spMk id="3" creationId="{64A77AB0-9768-3C72-8B66-70F98A105BF7}"/>
          </ac:spMkLst>
        </pc:spChg>
        <pc:spChg chg="add del">
          <ac:chgData name="Matheus Pereira da Cruz Gomes Lourenço" userId="d44209e8-f0d6-4c43-b6b0-f6a25df56671" providerId="ADAL" clId="{9CAE576A-5E32-44DC-B1A0-4E8D44ED0D83}" dt="2025-11-05T09:36:36.283" v="909" actId="478"/>
          <ac:spMkLst>
            <pc:docMk/>
            <pc:sldMk cId="1857749157" sldId="2076138174"/>
            <ac:spMk id="5" creationId="{1C207D0A-3E02-EDE6-00A5-E7AF5A0D01FB}"/>
          </ac:spMkLst>
        </pc:spChg>
        <pc:spChg chg="add mod">
          <ac:chgData name="Matheus Pereira da Cruz Gomes Lourenço" userId="d44209e8-f0d6-4c43-b6b0-f6a25df56671" providerId="ADAL" clId="{9CAE576A-5E32-44DC-B1A0-4E8D44ED0D83}" dt="2025-11-05T09:39:58.623" v="951" actId="404"/>
          <ac:spMkLst>
            <pc:docMk/>
            <pc:sldMk cId="1857749157" sldId="2076138174"/>
            <ac:spMk id="6" creationId="{29B108ED-005B-2755-A555-594B9B6AAC8C}"/>
          </ac:spMkLst>
        </pc:spChg>
      </pc:sldChg>
      <pc:sldChg chg="modSp add del mod">
        <pc:chgData name="Matheus Pereira da Cruz Gomes Lourenço" userId="d44209e8-f0d6-4c43-b6b0-f6a25df56671" providerId="ADAL" clId="{9CAE576A-5E32-44DC-B1A0-4E8D44ED0D83}" dt="2025-11-05T09:40:30.660" v="958" actId="47"/>
        <pc:sldMkLst>
          <pc:docMk/>
          <pc:sldMk cId="1600318127" sldId="2076138175"/>
        </pc:sldMkLst>
        <pc:spChg chg="mod">
          <ac:chgData name="Matheus Pereira da Cruz Gomes Lourenço" userId="d44209e8-f0d6-4c43-b6b0-f6a25df56671" providerId="ADAL" clId="{9CAE576A-5E32-44DC-B1A0-4E8D44ED0D83}" dt="2025-11-05T09:40:26.180" v="957" actId="207"/>
          <ac:spMkLst>
            <pc:docMk/>
            <pc:sldMk cId="1600318127" sldId="2076138175"/>
            <ac:spMk id="3" creationId="{D73D9A1C-086E-CF49-CD91-21EDD4F788BE}"/>
          </ac:spMkLst>
        </pc:spChg>
        <pc:spChg chg="mod">
          <ac:chgData name="Matheus Pereira da Cruz Gomes Lourenço" userId="d44209e8-f0d6-4c43-b6b0-f6a25df56671" providerId="ADAL" clId="{9CAE576A-5E32-44DC-B1A0-4E8D44ED0D83}" dt="2025-11-05T09:40:25.793" v="956" actId="207"/>
          <ac:spMkLst>
            <pc:docMk/>
            <pc:sldMk cId="1600318127" sldId="2076138175"/>
            <ac:spMk id="6" creationId="{242C3A9A-25EE-6E13-CFB5-CEDE71A23106}"/>
          </ac:spMkLst>
        </pc:spChg>
      </pc:sldChg>
      <pc:sldChg chg="modSp new mod">
        <pc:chgData name="Matheus Pereira da Cruz Gomes Lourenço" userId="d44209e8-f0d6-4c43-b6b0-f6a25df56671" providerId="ADAL" clId="{9CAE576A-5E32-44DC-B1A0-4E8D44ED0D83}" dt="2025-11-05T09:42:36.918" v="1010" actId="20577"/>
        <pc:sldMkLst>
          <pc:docMk/>
          <pc:sldMk cId="1944568912" sldId="2076138175"/>
        </pc:sldMkLst>
        <pc:spChg chg="mod">
          <ac:chgData name="Matheus Pereira da Cruz Gomes Lourenço" userId="d44209e8-f0d6-4c43-b6b0-f6a25df56671" providerId="ADAL" clId="{9CAE576A-5E32-44DC-B1A0-4E8D44ED0D83}" dt="2025-11-05T09:40:40.478" v="976" actId="20577"/>
          <ac:spMkLst>
            <pc:docMk/>
            <pc:sldMk cId="1944568912" sldId="2076138175"/>
            <ac:spMk id="2" creationId="{B93BD1DB-FF23-2D48-AA84-DF3A131ADA74}"/>
          </ac:spMkLst>
        </pc:spChg>
        <pc:spChg chg="mod">
          <ac:chgData name="Matheus Pereira da Cruz Gomes Lourenço" userId="d44209e8-f0d6-4c43-b6b0-f6a25df56671" providerId="ADAL" clId="{9CAE576A-5E32-44DC-B1A0-4E8D44ED0D83}" dt="2025-11-05T09:42:36.918" v="1010" actId="20577"/>
          <ac:spMkLst>
            <pc:docMk/>
            <pc:sldMk cId="1944568912" sldId="2076138175"/>
            <ac:spMk id="3" creationId="{5B773D90-A789-47B4-F51B-423F627017D6}"/>
          </ac:spMkLst>
        </pc:spChg>
      </pc:sldChg>
      <pc:sldChg chg="modSp add mod">
        <pc:chgData name="Matheus Pereira da Cruz Gomes Lourenço" userId="d44209e8-f0d6-4c43-b6b0-f6a25df56671" providerId="ADAL" clId="{9CAE576A-5E32-44DC-B1A0-4E8D44ED0D83}" dt="2025-11-05T09:42:47.231" v="1013" actId="207"/>
        <pc:sldMkLst>
          <pc:docMk/>
          <pc:sldMk cId="2244849777" sldId="2076138176"/>
        </pc:sldMkLst>
        <pc:spChg chg="mod">
          <ac:chgData name="Matheus Pereira da Cruz Gomes Lourenço" userId="d44209e8-f0d6-4c43-b6b0-f6a25df56671" providerId="ADAL" clId="{9CAE576A-5E32-44DC-B1A0-4E8D44ED0D83}" dt="2025-11-05T09:42:47.231" v="1013" actId="207"/>
          <ac:spMkLst>
            <pc:docMk/>
            <pc:sldMk cId="2244849777" sldId="2076138176"/>
            <ac:spMk id="3" creationId="{90C4F006-5390-09D5-F458-6726E2BB7EED}"/>
          </ac:spMkLst>
        </pc:spChg>
      </pc:sldChg>
      <pc:sldChg chg="addSp modSp add mod">
        <pc:chgData name="Matheus Pereira da Cruz Gomes Lourenço" userId="d44209e8-f0d6-4c43-b6b0-f6a25df56671" providerId="ADAL" clId="{9CAE576A-5E32-44DC-B1A0-4E8D44ED0D83}" dt="2025-11-05T09:44:45.173" v="1043" actId="20577"/>
        <pc:sldMkLst>
          <pc:docMk/>
          <pc:sldMk cId="2270001621" sldId="2076138177"/>
        </pc:sldMkLst>
        <pc:spChg chg="mod">
          <ac:chgData name="Matheus Pereira da Cruz Gomes Lourenço" userId="d44209e8-f0d6-4c43-b6b0-f6a25df56671" providerId="ADAL" clId="{9CAE576A-5E32-44DC-B1A0-4E8D44ED0D83}" dt="2025-11-05T09:42:55.999" v="1020" actId="20577"/>
          <ac:spMkLst>
            <pc:docMk/>
            <pc:sldMk cId="2270001621" sldId="2076138177"/>
            <ac:spMk id="2" creationId="{055EDB84-9210-FCFD-56BB-A581D35A225F}"/>
          </ac:spMkLst>
        </pc:spChg>
        <pc:spChg chg="mod">
          <ac:chgData name="Matheus Pereira da Cruz Gomes Lourenço" userId="d44209e8-f0d6-4c43-b6b0-f6a25df56671" providerId="ADAL" clId="{9CAE576A-5E32-44DC-B1A0-4E8D44ED0D83}" dt="2025-11-05T09:44:45.173" v="1043" actId="20577"/>
          <ac:spMkLst>
            <pc:docMk/>
            <pc:sldMk cId="2270001621" sldId="2076138177"/>
            <ac:spMk id="3" creationId="{B7A4E0C8-51EC-19B3-C42B-4A412D1C7619}"/>
          </ac:spMkLst>
        </pc:spChg>
        <pc:spChg chg="add">
          <ac:chgData name="Matheus Pereira da Cruz Gomes Lourenço" userId="d44209e8-f0d6-4c43-b6b0-f6a25df56671" providerId="ADAL" clId="{9CAE576A-5E32-44DC-B1A0-4E8D44ED0D83}" dt="2025-11-05T09:43:57.478" v="1021"/>
          <ac:spMkLst>
            <pc:docMk/>
            <pc:sldMk cId="2270001621" sldId="2076138177"/>
            <ac:spMk id="4" creationId="{C1BE9489-D113-AE83-765C-15245C66937A}"/>
          </ac:spMkLst>
        </pc:spChg>
      </pc:sldChg>
      <pc:sldChg chg="modSp add mod">
        <pc:chgData name="Matheus Pereira da Cruz Gomes Lourenço" userId="d44209e8-f0d6-4c43-b6b0-f6a25df56671" providerId="ADAL" clId="{9CAE576A-5E32-44DC-B1A0-4E8D44ED0D83}" dt="2025-11-05T09:46:13.350" v="1059" actId="20577"/>
        <pc:sldMkLst>
          <pc:docMk/>
          <pc:sldMk cId="3734704430" sldId="2076138178"/>
        </pc:sldMkLst>
        <pc:spChg chg="mod">
          <ac:chgData name="Matheus Pereira da Cruz Gomes Lourenço" userId="d44209e8-f0d6-4c43-b6b0-f6a25df56671" providerId="ADAL" clId="{9CAE576A-5E32-44DC-B1A0-4E8D44ED0D83}" dt="2025-11-05T09:46:13.350" v="1059" actId="20577"/>
          <ac:spMkLst>
            <pc:docMk/>
            <pc:sldMk cId="3734704430" sldId="2076138178"/>
            <ac:spMk id="3" creationId="{04EAE147-30D8-9707-E0F5-16DE52166C81}"/>
          </ac:spMkLst>
        </pc:spChg>
      </pc:sldChg>
      <pc:sldChg chg="addSp delSp modSp new mod modAnim">
        <pc:chgData name="Matheus Pereira da Cruz Gomes Lourenço" userId="d44209e8-f0d6-4c43-b6b0-f6a25df56671" providerId="ADAL" clId="{9CAE576A-5E32-44DC-B1A0-4E8D44ED0D83}" dt="2025-11-05T10:53:19.610" v="1366" actId="478"/>
        <pc:sldMkLst>
          <pc:docMk/>
          <pc:sldMk cId="3935107639" sldId="2076138179"/>
        </pc:sldMkLst>
        <pc:spChg chg="mod">
          <ac:chgData name="Matheus Pereira da Cruz Gomes Lourenço" userId="d44209e8-f0d6-4c43-b6b0-f6a25df56671" providerId="ADAL" clId="{9CAE576A-5E32-44DC-B1A0-4E8D44ED0D83}" dt="2025-11-05T09:50:16.975" v="1109" actId="20577"/>
          <ac:spMkLst>
            <pc:docMk/>
            <pc:sldMk cId="3935107639" sldId="2076138179"/>
            <ac:spMk id="2" creationId="{B9057669-AF9B-9327-20E2-54C002FB3572}"/>
          </ac:spMkLst>
        </pc:spChg>
        <pc:spChg chg="del">
          <ac:chgData name="Matheus Pereira da Cruz Gomes Lourenço" userId="d44209e8-f0d6-4c43-b6b0-f6a25df56671" providerId="ADAL" clId="{9CAE576A-5E32-44DC-B1A0-4E8D44ED0D83}" dt="2025-11-05T09:50:09.802" v="1096"/>
          <ac:spMkLst>
            <pc:docMk/>
            <pc:sldMk cId="3935107639" sldId="2076138179"/>
            <ac:spMk id="3" creationId="{03ABF672-CDBB-C44B-76EE-A8A3B818BDE3}"/>
          </ac:spMkLst>
        </pc:spChg>
        <pc:spChg chg="del">
          <ac:chgData name="Matheus Pereira da Cruz Gomes Lourenço" userId="d44209e8-f0d6-4c43-b6b0-f6a25df56671" providerId="ADAL" clId="{9CAE576A-5E32-44DC-B1A0-4E8D44ED0D83}" dt="2025-11-05T09:51:15.740" v="1110"/>
          <ac:spMkLst>
            <pc:docMk/>
            <pc:sldMk cId="3935107639" sldId="2076138179"/>
            <ac:spMk id="4" creationId="{A95723E2-3CBD-F1C5-2B17-7FC0102CA16C}"/>
          </ac:spMkLst>
        </pc:spChg>
        <pc:spChg chg="add mod">
          <ac:chgData name="Matheus Pereira da Cruz Gomes Lourenço" userId="d44209e8-f0d6-4c43-b6b0-f6a25df56671" providerId="ADAL" clId="{9CAE576A-5E32-44DC-B1A0-4E8D44ED0D83}" dt="2025-11-05T09:50:09.802" v="1096"/>
          <ac:spMkLst>
            <pc:docMk/>
            <pc:sldMk cId="3935107639" sldId="2076138179"/>
            <ac:spMk id="5" creationId="{895AF93D-4102-9859-9C7B-4B15BB8C2979}"/>
          </ac:spMkLst>
        </pc:spChg>
        <pc:graphicFrameChg chg="add del modGraphic">
          <ac:chgData name="Matheus Pereira da Cruz Gomes Lourenço" userId="d44209e8-f0d6-4c43-b6b0-f6a25df56671" providerId="ADAL" clId="{9CAE576A-5E32-44DC-B1A0-4E8D44ED0D83}" dt="2025-11-05T10:53:19.610" v="1366" actId="478"/>
          <ac:graphicFrameMkLst>
            <pc:docMk/>
            <pc:sldMk cId="3935107639" sldId="2076138179"/>
            <ac:graphicFrameMk id="7" creationId="{ADE90B11-C5F1-AD19-7B01-06EBE3BFE47F}"/>
          </ac:graphicFrameMkLst>
        </pc:graphicFrameChg>
        <pc:picChg chg="add mod">
          <ac:chgData name="Matheus Pereira da Cruz Gomes Lourenço" userId="d44209e8-f0d6-4c43-b6b0-f6a25df56671" providerId="ADAL" clId="{9CAE576A-5E32-44DC-B1A0-4E8D44ED0D83}" dt="2025-11-05T09:51:32.958" v="1111" actId="18131"/>
          <ac:picMkLst>
            <pc:docMk/>
            <pc:sldMk cId="3935107639" sldId="2076138179"/>
            <ac:picMk id="3074" creationId="{12CD7704-FEB5-AF09-6558-0364CA60C3C9}"/>
          </ac:picMkLst>
        </pc:picChg>
      </pc:sldChg>
      <pc:sldChg chg="add">
        <pc:chgData name="Matheus Pereira da Cruz Gomes Lourenço" userId="d44209e8-f0d6-4c43-b6b0-f6a25df56671" providerId="ADAL" clId="{9CAE576A-5E32-44DC-B1A0-4E8D44ED0D83}" dt="2025-11-05T09:52:18.308" v="1112"/>
        <pc:sldMkLst>
          <pc:docMk/>
          <pc:sldMk cId="61959290" sldId="2076138180"/>
        </pc:sldMkLst>
      </pc:sldChg>
      <pc:sldChg chg="add">
        <pc:chgData name="Matheus Pereira da Cruz Gomes Lourenço" userId="d44209e8-f0d6-4c43-b6b0-f6a25df56671" providerId="ADAL" clId="{9CAE576A-5E32-44DC-B1A0-4E8D44ED0D83}" dt="2025-11-05T09:53:10.920" v="1114"/>
        <pc:sldMkLst>
          <pc:docMk/>
          <pc:sldMk cId="923267935" sldId="2076138181"/>
        </pc:sldMkLst>
      </pc:sldChg>
      <pc:sldChg chg="add">
        <pc:chgData name="Matheus Pereira da Cruz Gomes Lourenço" userId="d44209e8-f0d6-4c43-b6b0-f6a25df56671" providerId="ADAL" clId="{9CAE576A-5E32-44DC-B1A0-4E8D44ED0D83}" dt="2025-11-05T09:55:45.373" v="1118"/>
        <pc:sldMkLst>
          <pc:docMk/>
          <pc:sldMk cId="397732835" sldId="2076138182"/>
        </pc:sldMkLst>
      </pc:sldChg>
      <pc:sldChg chg="addSp delSp modSp add mod modAnim">
        <pc:chgData name="Matheus Pereira da Cruz Gomes Lourenço" userId="d44209e8-f0d6-4c43-b6b0-f6a25df56671" providerId="ADAL" clId="{9CAE576A-5E32-44DC-B1A0-4E8D44ED0D83}" dt="2025-11-05T09:58:52.857" v="1175" actId="11529"/>
        <pc:sldMkLst>
          <pc:docMk/>
          <pc:sldMk cId="3044596957" sldId="2076138183"/>
        </pc:sldMkLst>
        <pc:spChg chg="mod">
          <ac:chgData name="Matheus Pereira da Cruz Gomes Lourenço" userId="d44209e8-f0d6-4c43-b6b0-f6a25df56671" providerId="ADAL" clId="{9CAE576A-5E32-44DC-B1A0-4E8D44ED0D83}" dt="2025-11-05T09:56:52.319" v="1122" actId="14100"/>
          <ac:spMkLst>
            <pc:docMk/>
            <pc:sldMk cId="3044596957" sldId="2076138183"/>
            <ac:spMk id="2" creationId="{933ED24A-0A39-5437-8E26-B5DE4E4E59C3}"/>
          </ac:spMkLst>
        </pc:spChg>
        <pc:spChg chg="mod">
          <ac:chgData name="Matheus Pereira da Cruz Gomes Lourenço" userId="d44209e8-f0d6-4c43-b6b0-f6a25df56671" providerId="ADAL" clId="{9CAE576A-5E32-44DC-B1A0-4E8D44ED0D83}" dt="2025-11-05T09:56:48.025" v="1121" actId="14100"/>
          <ac:spMkLst>
            <pc:docMk/>
            <pc:sldMk cId="3044596957" sldId="2076138183"/>
            <ac:spMk id="3" creationId="{C48599DA-8747-AAE5-EB0A-0FFC5B24A250}"/>
          </ac:spMkLst>
        </pc:spChg>
        <pc:spChg chg="add del mod">
          <ac:chgData name="Matheus Pereira da Cruz Gomes Lourenço" userId="d44209e8-f0d6-4c43-b6b0-f6a25df56671" providerId="ADAL" clId="{9CAE576A-5E32-44DC-B1A0-4E8D44ED0D83}" dt="2025-11-05T09:57:02.732" v="1125" actId="478"/>
          <ac:spMkLst>
            <pc:docMk/>
            <pc:sldMk cId="3044596957" sldId="2076138183"/>
            <ac:spMk id="5" creationId="{495928C5-9BF5-5DDF-2226-AEF12A939BEE}"/>
          </ac:spMkLst>
        </pc:spChg>
        <pc:spChg chg="add mod">
          <ac:chgData name="Matheus Pereira da Cruz Gomes Lourenço" userId="d44209e8-f0d6-4c43-b6b0-f6a25df56671" providerId="ADAL" clId="{9CAE576A-5E32-44DC-B1A0-4E8D44ED0D83}" dt="2025-11-05T09:58:38.900" v="1174" actId="14861"/>
          <ac:spMkLst>
            <pc:docMk/>
            <pc:sldMk cId="3044596957" sldId="2076138183"/>
            <ac:spMk id="6" creationId="{75D9EA0F-3DF9-6F33-196A-3C4112A7B8EC}"/>
          </ac:spMkLst>
        </pc:spChg>
        <pc:cxnChg chg="add">
          <ac:chgData name="Matheus Pereira da Cruz Gomes Lourenço" userId="d44209e8-f0d6-4c43-b6b0-f6a25df56671" providerId="ADAL" clId="{9CAE576A-5E32-44DC-B1A0-4E8D44ED0D83}" dt="2025-11-05T09:58:52.857" v="1175" actId="11529"/>
          <ac:cxnSpMkLst>
            <pc:docMk/>
            <pc:sldMk cId="3044596957" sldId="2076138183"/>
            <ac:cxnSpMk id="8" creationId="{5AF8A589-E8E7-6BA8-28BD-28ECFBC2DC54}"/>
          </ac:cxnSpMkLst>
        </pc:cxnChg>
      </pc:sldChg>
      <pc:sldChg chg="addSp modSp add mod modAnim">
        <pc:chgData name="Matheus Pereira da Cruz Gomes Lourenço" userId="d44209e8-f0d6-4c43-b6b0-f6a25df56671" providerId="ADAL" clId="{9CAE576A-5E32-44DC-B1A0-4E8D44ED0D83}" dt="2025-11-05T09:59:58.609" v="1215" actId="207"/>
        <pc:sldMkLst>
          <pc:docMk/>
          <pc:sldMk cId="1497247761" sldId="2076138184"/>
        </pc:sldMkLst>
        <pc:spChg chg="mod">
          <ac:chgData name="Matheus Pereira da Cruz Gomes Lourenço" userId="d44209e8-f0d6-4c43-b6b0-f6a25df56671" providerId="ADAL" clId="{9CAE576A-5E32-44DC-B1A0-4E8D44ED0D83}" dt="2025-11-05T09:59:58.609" v="1215" actId="207"/>
          <ac:spMkLst>
            <pc:docMk/>
            <pc:sldMk cId="1497247761" sldId="2076138184"/>
            <ac:spMk id="3" creationId="{4C21EEC2-DEC5-223E-A826-02D70C71642A}"/>
          </ac:spMkLst>
        </pc:spChg>
        <pc:spChg chg="add mod">
          <ac:chgData name="Matheus Pereira da Cruz Gomes Lourenço" userId="d44209e8-f0d6-4c43-b6b0-f6a25df56671" providerId="ADAL" clId="{9CAE576A-5E32-44DC-B1A0-4E8D44ED0D83}" dt="2025-11-05T09:59:48.083" v="1214" actId="20577"/>
          <ac:spMkLst>
            <pc:docMk/>
            <pc:sldMk cId="1497247761" sldId="2076138184"/>
            <ac:spMk id="4" creationId="{2C18F065-26B3-78B2-327D-2B78B5B81736}"/>
          </ac:spMkLst>
        </pc:spChg>
        <pc:cxnChg chg="add mod">
          <ac:chgData name="Matheus Pereira da Cruz Gomes Lourenço" userId="d44209e8-f0d6-4c43-b6b0-f6a25df56671" providerId="ADAL" clId="{9CAE576A-5E32-44DC-B1A0-4E8D44ED0D83}" dt="2025-11-05T09:59:29.545" v="1180" actId="14100"/>
          <ac:cxnSpMkLst>
            <pc:docMk/>
            <pc:sldMk cId="1497247761" sldId="2076138184"/>
            <ac:cxnSpMk id="5" creationId="{68B64A49-B702-C15A-92F2-56BDD475B6C3}"/>
          </ac:cxnSpMkLst>
        </pc:cxnChg>
      </pc:sldChg>
      <pc:sldChg chg="add del">
        <pc:chgData name="Matheus Pereira da Cruz Gomes Lourenço" userId="d44209e8-f0d6-4c43-b6b0-f6a25df56671" providerId="ADAL" clId="{9CAE576A-5E32-44DC-B1A0-4E8D44ED0D83}" dt="2025-11-05T09:59:09.180" v="1177"/>
        <pc:sldMkLst>
          <pc:docMk/>
          <pc:sldMk cId="1613786338" sldId="2076138184"/>
        </pc:sldMkLst>
      </pc:sldChg>
      <pc:sldChg chg="addSp modSp add mod">
        <pc:chgData name="Matheus Pereira da Cruz Gomes Lourenço" userId="d44209e8-f0d6-4c43-b6b0-f6a25df56671" providerId="ADAL" clId="{9CAE576A-5E32-44DC-B1A0-4E8D44ED0D83}" dt="2025-11-05T10:02:22.235" v="1335" actId="1076"/>
        <pc:sldMkLst>
          <pc:docMk/>
          <pc:sldMk cId="2812485205" sldId="2076138185"/>
        </pc:sldMkLst>
        <pc:spChg chg="mod">
          <ac:chgData name="Matheus Pereira da Cruz Gomes Lourenço" userId="d44209e8-f0d6-4c43-b6b0-f6a25df56671" providerId="ADAL" clId="{9CAE576A-5E32-44DC-B1A0-4E8D44ED0D83}" dt="2025-11-05T10:00:09.510" v="1217" actId="13926"/>
          <ac:spMkLst>
            <pc:docMk/>
            <pc:sldMk cId="2812485205" sldId="2076138185"/>
            <ac:spMk id="3" creationId="{9E31F18C-3FE5-DEE1-3D04-0D9E7E6CCDBF}"/>
          </ac:spMkLst>
        </pc:spChg>
        <pc:graphicFrameChg chg="add mod modGraphic">
          <ac:chgData name="Matheus Pereira da Cruz Gomes Lourenço" userId="d44209e8-f0d6-4c43-b6b0-f6a25df56671" providerId="ADAL" clId="{9CAE576A-5E32-44DC-B1A0-4E8D44ED0D83}" dt="2025-11-05T10:02:22.235" v="1335" actId="1076"/>
          <ac:graphicFrameMkLst>
            <pc:docMk/>
            <pc:sldMk cId="2812485205" sldId="2076138185"/>
            <ac:graphicFrameMk id="4" creationId="{176186A0-C056-65DA-F1A4-9F569A45C5E7}"/>
          </ac:graphicFrameMkLst>
        </pc:graphicFrameChg>
      </pc:sldChg>
      <pc:sldChg chg="addSp modSp new mod">
        <pc:chgData name="Matheus Pereira da Cruz Gomes Lourenço" userId="d44209e8-f0d6-4c43-b6b0-f6a25df56671" providerId="ADAL" clId="{9CAE576A-5E32-44DC-B1A0-4E8D44ED0D83}" dt="2025-11-05T10:59:33.542" v="1402" actId="13926"/>
        <pc:sldMkLst>
          <pc:docMk/>
          <pc:sldMk cId="3370530014" sldId="2076138186"/>
        </pc:sldMkLst>
        <pc:spChg chg="mod">
          <ac:chgData name="Matheus Pereira da Cruz Gomes Lourenço" userId="d44209e8-f0d6-4c43-b6b0-f6a25df56671" providerId="ADAL" clId="{9CAE576A-5E32-44DC-B1A0-4E8D44ED0D83}" dt="2025-11-05T10:59:33.542" v="1402" actId="13926"/>
          <ac:spMkLst>
            <pc:docMk/>
            <pc:sldMk cId="3370530014" sldId="2076138186"/>
            <ac:spMk id="2" creationId="{672EB42E-724B-1FF6-B2ED-ACF56DC3F647}"/>
          </ac:spMkLst>
        </pc:spChg>
        <pc:picChg chg="add mod">
          <ac:chgData name="Matheus Pereira da Cruz Gomes Lourenço" userId="d44209e8-f0d6-4c43-b6b0-f6a25df56671" providerId="ADAL" clId="{9CAE576A-5E32-44DC-B1A0-4E8D44ED0D83}" dt="2025-11-05T10:59:13.050" v="1397" actId="167"/>
          <ac:picMkLst>
            <pc:docMk/>
            <pc:sldMk cId="3370530014" sldId="2076138186"/>
            <ac:picMk id="5122" creationId="{C03D7923-DCAA-BCB7-CF23-883D21AC54E8}"/>
          </ac:picMkLst>
        </pc:picChg>
      </pc:sldChg>
      <pc:sldChg chg="modSp add mod modAnim">
        <pc:chgData name="Matheus Pereira da Cruz Gomes Lourenço" userId="d44209e8-f0d6-4c43-b6b0-f6a25df56671" providerId="ADAL" clId="{9CAE576A-5E32-44DC-B1A0-4E8D44ED0D83}" dt="2025-11-05T11:09:02.283" v="1500" actId="1036"/>
        <pc:sldMkLst>
          <pc:docMk/>
          <pc:sldMk cId="2267734241" sldId="2076138187"/>
        </pc:sldMkLst>
        <pc:spChg chg="mod">
          <ac:chgData name="Matheus Pereira da Cruz Gomes Lourenço" userId="d44209e8-f0d6-4c43-b6b0-f6a25df56671" providerId="ADAL" clId="{9CAE576A-5E32-44DC-B1A0-4E8D44ED0D83}" dt="2025-11-05T11:01:42.472" v="1479" actId="20577"/>
          <ac:spMkLst>
            <pc:docMk/>
            <pc:sldMk cId="2267734241" sldId="2076138187"/>
            <ac:spMk id="2" creationId="{B0349234-F9E1-874C-A821-939ABA524AAF}"/>
          </ac:spMkLst>
        </pc:spChg>
        <pc:spChg chg="mod">
          <ac:chgData name="Matheus Pereira da Cruz Gomes Lourenço" userId="d44209e8-f0d6-4c43-b6b0-f6a25df56671" providerId="ADAL" clId="{9CAE576A-5E32-44DC-B1A0-4E8D44ED0D83}" dt="2025-11-05T11:08:57.065" v="1481" actId="20577"/>
          <ac:spMkLst>
            <pc:docMk/>
            <pc:sldMk cId="2267734241" sldId="2076138187"/>
            <ac:spMk id="3" creationId="{03C0A0A1-ADC7-E1C8-6541-4680681F954E}"/>
          </ac:spMkLst>
        </pc:spChg>
        <pc:picChg chg="mod">
          <ac:chgData name="Matheus Pereira da Cruz Gomes Lourenço" userId="d44209e8-f0d6-4c43-b6b0-f6a25df56671" providerId="ADAL" clId="{9CAE576A-5E32-44DC-B1A0-4E8D44ED0D83}" dt="2025-11-05T11:09:02.283" v="1500" actId="1036"/>
          <ac:picMkLst>
            <pc:docMk/>
            <pc:sldMk cId="2267734241" sldId="2076138187"/>
            <ac:picMk id="1026" creationId="{EE37428E-7C77-FAAB-5FCE-6707A6A32D52}"/>
          </ac:picMkLst>
        </pc:picChg>
        <pc:picChg chg="mod">
          <ac:chgData name="Matheus Pereira da Cruz Gomes Lourenço" userId="d44209e8-f0d6-4c43-b6b0-f6a25df56671" providerId="ADAL" clId="{9CAE576A-5E32-44DC-B1A0-4E8D44ED0D83}" dt="2025-11-05T11:01:29.433" v="1456" actId="1036"/>
          <ac:picMkLst>
            <pc:docMk/>
            <pc:sldMk cId="2267734241" sldId="2076138187"/>
            <ac:picMk id="1030" creationId="{C2A936AF-C88E-EB05-263D-9A00156A3A72}"/>
          </ac:picMkLst>
        </pc:picChg>
      </pc:sldChg>
      <pc:sldMasterChg chg="delSldLayout">
        <pc:chgData name="Matheus Pereira da Cruz Gomes Lourenço" userId="d44209e8-f0d6-4c43-b6b0-f6a25df56671" providerId="ADAL" clId="{9CAE576A-5E32-44DC-B1A0-4E8D44ED0D83}" dt="2025-11-05T07:53:51.492" v="0" actId="47"/>
        <pc:sldMasterMkLst>
          <pc:docMk/>
          <pc:sldMasterMk cId="4197357928" sldId="2147483752"/>
        </pc:sldMasterMkLst>
        <pc:sldLayoutChg chg="del">
          <pc:chgData name="Matheus Pereira da Cruz Gomes Lourenço" userId="d44209e8-f0d6-4c43-b6b0-f6a25df56671" providerId="ADAL" clId="{9CAE576A-5E32-44DC-B1A0-4E8D44ED0D83}" dt="2025-11-05T07:53:51.492" v="0" actId="47"/>
          <pc:sldLayoutMkLst>
            <pc:docMk/>
            <pc:sldMasterMk cId="4197357928" sldId="2147483752"/>
            <pc:sldLayoutMk cId="4059320746" sldId="2147483936"/>
          </pc:sldLayoutMkLst>
        </pc:sldLayoutChg>
        <pc:sldLayoutChg chg="del">
          <pc:chgData name="Matheus Pereira da Cruz Gomes Lourenço" userId="d44209e8-f0d6-4c43-b6b0-f6a25df56671" providerId="ADAL" clId="{9CAE576A-5E32-44DC-B1A0-4E8D44ED0D83}" dt="2025-11-05T07:53:51.492" v="0" actId="47"/>
          <pc:sldLayoutMkLst>
            <pc:docMk/>
            <pc:sldMasterMk cId="4197357928" sldId="2147483752"/>
            <pc:sldLayoutMk cId="939677599" sldId="2147483940"/>
          </pc:sldLayoutMkLst>
        </pc:sldLayoutChg>
        <pc:sldLayoutChg chg="del">
          <pc:chgData name="Matheus Pereira da Cruz Gomes Lourenço" userId="d44209e8-f0d6-4c43-b6b0-f6a25df56671" providerId="ADAL" clId="{9CAE576A-5E32-44DC-B1A0-4E8D44ED0D83}" dt="2025-11-05T07:53:51.492" v="0" actId="47"/>
          <pc:sldLayoutMkLst>
            <pc:docMk/>
            <pc:sldMasterMk cId="4197357928" sldId="2147483752"/>
            <pc:sldLayoutMk cId="3044600773" sldId="2147483941"/>
          </pc:sldLayoutMkLst>
        </pc:sldLayoutChg>
        <pc:sldLayoutChg chg="del">
          <pc:chgData name="Matheus Pereira da Cruz Gomes Lourenço" userId="d44209e8-f0d6-4c43-b6b0-f6a25df56671" providerId="ADAL" clId="{9CAE576A-5E32-44DC-B1A0-4E8D44ED0D83}" dt="2025-11-05T07:53:51.492" v="0" actId="47"/>
          <pc:sldLayoutMkLst>
            <pc:docMk/>
            <pc:sldMasterMk cId="4197357928" sldId="2147483752"/>
            <pc:sldLayoutMk cId="230938924" sldId="2147484004"/>
          </pc:sldLayoutMkLst>
        </pc:sldLayoutChg>
        <pc:sldLayoutChg chg="del">
          <pc:chgData name="Matheus Pereira da Cruz Gomes Lourenço" userId="d44209e8-f0d6-4c43-b6b0-f6a25df56671" providerId="ADAL" clId="{9CAE576A-5E32-44DC-B1A0-4E8D44ED0D83}" dt="2025-11-05T07:53:51.492" v="0" actId="47"/>
          <pc:sldLayoutMkLst>
            <pc:docMk/>
            <pc:sldMasterMk cId="4197357928" sldId="2147483752"/>
            <pc:sldLayoutMk cId="3985965180" sldId="2147484006"/>
          </pc:sldLayoutMkLst>
        </pc:sldLayoutChg>
      </pc:sldMasterChg>
      <pc:sldMasterChg chg="delSldLayout">
        <pc:chgData name="Matheus Pereira da Cruz Gomes Lourenço" userId="d44209e8-f0d6-4c43-b6b0-f6a25df56671" providerId="ADAL" clId="{9CAE576A-5E32-44DC-B1A0-4E8D44ED0D83}" dt="2025-11-05T07:53:51.492" v="0" actId="47"/>
        <pc:sldMasterMkLst>
          <pc:docMk/>
          <pc:sldMasterMk cId="2566548945" sldId="2147483860"/>
        </pc:sldMasterMkLst>
        <pc:sldLayoutChg chg="del">
          <pc:chgData name="Matheus Pereira da Cruz Gomes Lourenço" userId="d44209e8-f0d6-4c43-b6b0-f6a25df56671" providerId="ADAL" clId="{9CAE576A-5E32-44DC-B1A0-4E8D44ED0D83}" dt="2025-11-05T07:53:51.492" v="0" actId="47"/>
          <pc:sldLayoutMkLst>
            <pc:docMk/>
            <pc:sldMasterMk cId="2566548945" sldId="2147483860"/>
            <pc:sldLayoutMk cId="774466339" sldId="2147483887"/>
          </pc:sldLayoutMkLst>
        </pc:sldLayoutChg>
        <pc:sldLayoutChg chg="del">
          <pc:chgData name="Matheus Pereira da Cruz Gomes Lourenço" userId="d44209e8-f0d6-4c43-b6b0-f6a25df56671" providerId="ADAL" clId="{9CAE576A-5E32-44DC-B1A0-4E8D44ED0D83}" dt="2025-11-05T07:53:51.492" v="0" actId="47"/>
          <pc:sldLayoutMkLst>
            <pc:docMk/>
            <pc:sldMasterMk cId="2566548945" sldId="2147483860"/>
            <pc:sldLayoutMk cId="2072310970" sldId="2147483942"/>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1281F7-D938-640D-0E4A-0855AC9ED1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3496DFAD-5558-4BDD-F34D-D1563E8E8F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D6ADD-B21C-E948-AA04-DCFC50B51270}" type="datetimeFigureOut">
              <a:rPr lang="en-BE" smtClean="0"/>
              <a:t>05/11/2025</a:t>
            </a:fld>
            <a:endParaRPr lang="en-BE"/>
          </a:p>
        </p:txBody>
      </p:sp>
      <p:sp>
        <p:nvSpPr>
          <p:cNvPr id="5" name="Slide Number Placeholder 4">
            <a:extLst>
              <a:ext uri="{FF2B5EF4-FFF2-40B4-BE49-F238E27FC236}">
                <a16:creationId xmlns:a16="http://schemas.microsoft.com/office/drawing/2014/main" id="{AAE40D42-69DB-4AE7-F156-C620991F75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40471F-1FE7-7945-A53A-D70D6E2125E3}" type="slidenum">
              <a:rPr lang="en-BE" smtClean="0"/>
              <a:t>‹#›</a:t>
            </a:fld>
            <a:endParaRPr lang="en-BE"/>
          </a:p>
        </p:txBody>
      </p:sp>
      <p:pic>
        <p:nvPicPr>
          <p:cNvPr id="7" name="Picture 6">
            <a:extLst>
              <a:ext uri="{FF2B5EF4-FFF2-40B4-BE49-F238E27FC236}">
                <a16:creationId xmlns:a16="http://schemas.microsoft.com/office/drawing/2014/main" id="{87C8925A-4D42-40F9-6535-2110A38B0DA1}"/>
              </a:ext>
            </a:extLst>
          </p:cNvPr>
          <p:cNvPicPr>
            <a:picLocks noChangeAspect="1"/>
          </p:cNvPicPr>
          <p:nvPr/>
        </p:nvPicPr>
        <p:blipFill>
          <a:blip r:embed="rId2"/>
          <a:srcRect l="16351" t="24623" r="16868" b="24268"/>
          <a:stretch/>
        </p:blipFill>
        <p:spPr>
          <a:xfrm>
            <a:off x="138545" y="8685213"/>
            <a:ext cx="658351" cy="349537"/>
          </a:xfrm>
          <a:prstGeom prst="rect">
            <a:avLst/>
          </a:prstGeom>
        </p:spPr>
      </p:pic>
    </p:spTree>
    <p:extLst>
      <p:ext uri="{BB962C8B-B14F-4D97-AF65-F5344CB8AC3E}">
        <p14:creationId xmlns:p14="http://schemas.microsoft.com/office/powerpoint/2010/main" val="282916518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71814-10B7-DF4E-B6E5-F469B8DD27A5}" type="datetimeFigureOut">
              <a:rPr lang="en-BE" smtClean="0"/>
              <a:t>05/11/2025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728FA-C277-644A-B7A0-E50FFC1951C0}" type="slidenum">
              <a:rPr lang="en-BE" smtClean="0"/>
              <a:t>‹#›</a:t>
            </a:fld>
            <a:endParaRPr lang="en-BE"/>
          </a:p>
        </p:txBody>
      </p:sp>
    </p:spTree>
    <p:extLst>
      <p:ext uri="{BB962C8B-B14F-4D97-AF65-F5344CB8AC3E}">
        <p14:creationId xmlns:p14="http://schemas.microsoft.com/office/powerpoint/2010/main" val="2684839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7ACB3-25BE-02CD-18F3-756235495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FFC365-154B-88A9-5E55-F4120AA4B6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BBFA2-5548-8F45-3AEC-C70B45F49092}"/>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99481960-9408-5566-0772-053650CBAAF8}"/>
              </a:ext>
            </a:extLst>
          </p:cNvPr>
          <p:cNvSpPr>
            <a:spLocks noGrp="1"/>
          </p:cNvSpPr>
          <p:nvPr>
            <p:ph type="sldNum" sz="quarter" idx="5"/>
          </p:nvPr>
        </p:nvSpPr>
        <p:spPr/>
        <p:txBody>
          <a:bodyPr/>
          <a:lstStyle/>
          <a:p>
            <a:fld id="{A24728FA-C277-644A-B7A0-E50FFC1951C0}" type="slidenum">
              <a:rPr lang="en-BE" smtClean="0"/>
              <a:t>1</a:t>
            </a:fld>
            <a:endParaRPr lang="en-BE"/>
          </a:p>
        </p:txBody>
      </p:sp>
    </p:spTree>
    <p:extLst>
      <p:ext uri="{BB962C8B-B14F-4D97-AF65-F5344CB8AC3E}">
        <p14:creationId xmlns:p14="http://schemas.microsoft.com/office/powerpoint/2010/main" val="88237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34A35-EBFC-1835-4FB4-65608ADB5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69294-1484-AC7F-71C1-8F05DB711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73004-CBEC-3DF3-1CA4-BC565124134E}"/>
              </a:ext>
            </a:extLst>
          </p:cNvPr>
          <p:cNvSpPr>
            <a:spLocks noGrp="1"/>
          </p:cNvSpPr>
          <p:nvPr>
            <p:ph type="body" idx="1"/>
          </p:nvPr>
        </p:nvSpPr>
        <p:spPr/>
        <p:txBody>
          <a:bodyPr/>
          <a:lstStyle/>
          <a:p>
            <a:r>
              <a:rPr lang="en-US" dirty="0"/>
              <a:t>What is specially important for us at VIB/</a:t>
            </a:r>
            <a:r>
              <a:rPr lang="en-US" dirty="0" err="1"/>
              <a:t>UGent</a:t>
            </a:r>
            <a:r>
              <a:rPr lang="en-US" dirty="0"/>
              <a:t> in life sciences? (Genetic/health data).</a:t>
            </a:r>
            <a:endParaRPr lang="en-BE" dirty="0"/>
          </a:p>
        </p:txBody>
      </p:sp>
      <p:sp>
        <p:nvSpPr>
          <p:cNvPr id="4" name="Slide Number Placeholder 3">
            <a:extLst>
              <a:ext uri="{FF2B5EF4-FFF2-40B4-BE49-F238E27FC236}">
                <a16:creationId xmlns:a16="http://schemas.microsoft.com/office/drawing/2014/main" id="{AB31EFD3-42D5-BB71-4C53-9DA719F155F1}"/>
              </a:ext>
            </a:extLst>
          </p:cNvPr>
          <p:cNvSpPr>
            <a:spLocks noGrp="1"/>
          </p:cNvSpPr>
          <p:nvPr>
            <p:ph type="sldNum" sz="quarter" idx="5"/>
          </p:nvPr>
        </p:nvSpPr>
        <p:spPr/>
        <p:txBody>
          <a:bodyPr/>
          <a:lstStyle/>
          <a:p>
            <a:fld id="{A24728FA-C277-644A-B7A0-E50FFC1951C0}" type="slidenum">
              <a:rPr lang="en-BE" smtClean="0"/>
              <a:t>40</a:t>
            </a:fld>
            <a:endParaRPr lang="en-BE"/>
          </a:p>
        </p:txBody>
      </p:sp>
    </p:spTree>
    <p:extLst>
      <p:ext uri="{BB962C8B-B14F-4D97-AF65-F5344CB8AC3E}">
        <p14:creationId xmlns:p14="http://schemas.microsoft.com/office/powerpoint/2010/main" val="60650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24728FA-C277-644A-B7A0-E50FFC1951C0}" type="slidenum">
              <a:rPr lang="en-BE" smtClean="0"/>
              <a:t>41</a:t>
            </a:fld>
            <a:endParaRPr lang="en-BE"/>
          </a:p>
        </p:txBody>
      </p:sp>
    </p:spTree>
    <p:extLst>
      <p:ext uri="{BB962C8B-B14F-4D97-AF65-F5344CB8AC3E}">
        <p14:creationId xmlns:p14="http://schemas.microsoft.com/office/powerpoint/2010/main" val="2826596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Pseudonymized data is still considered personal data under the GDPR.</a:t>
            </a:r>
          </a:p>
          <a:p>
            <a:r>
              <a:rPr lang="en-US" dirty="0"/>
              <a:t>Here are a few practical examples on data anonymization:</a:t>
            </a:r>
          </a:p>
          <a:p>
            <a:pPr marL="171450" indent="-171450">
              <a:buFont typeface="Arial" panose="020B0604020202020204" pitchFamily="34" charset="0"/>
              <a:buChar char="•"/>
            </a:pPr>
            <a:r>
              <a:rPr lang="en-US" dirty="0"/>
              <a:t>Removing names, ID numbers, and contact details.</a:t>
            </a:r>
          </a:p>
          <a:p>
            <a:pPr marL="171450" indent="-171450">
              <a:buFont typeface="Arial" panose="020B0604020202020204" pitchFamily="34" charset="0"/>
              <a:buChar char="•"/>
            </a:pPr>
            <a:r>
              <a:rPr lang="en-US" dirty="0"/>
              <a:t>Removing or generalizing dates (e.g. replace exact birthdate with age range).</a:t>
            </a:r>
          </a:p>
          <a:p>
            <a:pPr marL="171450" indent="-171450">
              <a:buFont typeface="Arial" panose="020B0604020202020204" pitchFamily="34" charset="0"/>
              <a:buChar char="•"/>
            </a:pPr>
            <a:r>
              <a:rPr lang="en-US" dirty="0"/>
              <a:t>Removing location data or replacing it with broad regions (e.g. Flanders instead of Gent).</a:t>
            </a:r>
          </a:p>
          <a:p>
            <a:pPr marL="171450" indent="-171450">
              <a:buFont typeface="Arial" panose="020B0604020202020204" pitchFamily="34" charset="0"/>
              <a:buChar char="•"/>
            </a:pPr>
            <a:r>
              <a:rPr lang="en-US" dirty="0"/>
              <a:t>Small groups are merged to avoid singling out individuals.</a:t>
            </a:r>
          </a:p>
          <a:p>
            <a:r>
              <a:rPr lang="en-US" dirty="0"/>
              <a:t>Truly anonymized data is not considered personal data and therefore, is not subject to the GDPR.</a:t>
            </a:r>
          </a:p>
          <a:p>
            <a:r>
              <a:rPr lang="en-US" dirty="0"/>
              <a:t>Link to following slide: Special category data must be pseudonymized before being used.</a:t>
            </a:r>
          </a:p>
        </p:txBody>
      </p:sp>
      <p:sp>
        <p:nvSpPr>
          <p:cNvPr id="4" name="Slide Number Placeholder 3"/>
          <p:cNvSpPr>
            <a:spLocks noGrp="1"/>
          </p:cNvSpPr>
          <p:nvPr>
            <p:ph type="sldNum" sz="quarter" idx="5"/>
          </p:nvPr>
        </p:nvSpPr>
        <p:spPr/>
        <p:txBody>
          <a:bodyPr/>
          <a:lstStyle/>
          <a:p>
            <a:fld id="{A24728FA-C277-644A-B7A0-E50FFC1951C0}" type="slidenum">
              <a:rPr lang="en-BE" smtClean="0"/>
              <a:t>43</a:t>
            </a:fld>
            <a:endParaRPr lang="en-BE"/>
          </a:p>
        </p:txBody>
      </p:sp>
    </p:spTree>
    <p:extLst>
      <p:ext uri="{BB962C8B-B14F-4D97-AF65-F5344CB8AC3E}">
        <p14:creationId xmlns:p14="http://schemas.microsoft.com/office/powerpoint/2010/main" val="9298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2C488-9F79-1694-D34B-177BFB2B5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9E065-9947-C688-7EEC-676FEE17C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954F3C-2D96-46BD-9903-41AB74D26C78}"/>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6489B969-563A-046D-1440-E40AAB29142F}"/>
              </a:ext>
            </a:extLst>
          </p:cNvPr>
          <p:cNvSpPr>
            <a:spLocks noGrp="1"/>
          </p:cNvSpPr>
          <p:nvPr>
            <p:ph type="sldNum" sz="quarter" idx="5"/>
          </p:nvPr>
        </p:nvSpPr>
        <p:spPr/>
        <p:txBody>
          <a:bodyPr/>
          <a:lstStyle/>
          <a:p>
            <a:fld id="{A24728FA-C277-644A-B7A0-E50FFC1951C0}" type="slidenum">
              <a:rPr lang="en-BE" smtClean="0"/>
              <a:t>2</a:t>
            </a:fld>
            <a:endParaRPr lang="en-BE"/>
          </a:p>
        </p:txBody>
      </p:sp>
    </p:spTree>
    <p:extLst>
      <p:ext uri="{BB962C8B-B14F-4D97-AF65-F5344CB8AC3E}">
        <p14:creationId xmlns:p14="http://schemas.microsoft.com/office/powerpoint/2010/main" val="307199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moment then definition.</a:t>
            </a:r>
            <a:endParaRPr lang="en-BE" dirty="0"/>
          </a:p>
        </p:txBody>
      </p:sp>
      <p:sp>
        <p:nvSpPr>
          <p:cNvPr id="4" name="Slide Number Placeholder 3"/>
          <p:cNvSpPr>
            <a:spLocks noGrp="1"/>
          </p:cNvSpPr>
          <p:nvPr>
            <p:ph type="sldNum" sz="quarter" idx="5"/>
          </p:nvPr>
        </p:nvSpPr>
        <p:spPr/>
        <p:txBody>
          <a:bodyPr/>
          <a:lstStyle/>
          <a:p>
            <a:fld id="{A24728FA-C277-644A-B7A0-E50FFC1951C0}" type="slidenum">
              <a:rPr lang="en-BE" smtClean="0"/>
              <a:t>3</a:t>
            </a:fld>
            <a:endParaRPr lang="en-BE"/>
          </a:p>
        </p:txBody>
      </p:sp>
    </p:spTree>
    <p:extLst>
      <p:ext uri="{BB962C8B-B14F-4D97-AF65-F5344CB8AC3E}">
        <p14:creationId xmlns:p14="http://schemas.microsoft.com/office/powerpoint/2010/main" val="296200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537E-AA43-DA92-5586-F7094D33F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5699E-0087-1A05-3105-6ABF5F3E6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85049-34E1-38EF-7C46-2D77308DA43E}"/>
              </a:ext>
            </a:extLst>
          </p:cNvPr>
          <p:cNvSpPr>
            <a:spLocks noGrp="1"/>
          </p:cNvSpPr>
          <p:nvPr>
            <p:ph type="body" idx="1"/>
          </p:nvPr>
        </p:nvSpPr>
        <p:spPr/>
        <p:txBody>
          <a:bodyPr/>
          <a:lstStyle/>
          <a:p>
            <a:r>
              <a:rPr lang="en-US" dirty="0"/>
              <a:t>Ground rules</a:t>
            </a:r>
            <a:endParaRPr lang="en-BE" dirty="0"/>
          </a:p>
        </p:txBody>
      </p:sp>
      <p:sp>
        <p:nvSpPr>
          <p:cNvPr id="4" name="Slide Number Placeholder 3">
            <a:extLst>
              <a:ext uri="{FF2B5EF4-FFF2-40B4-BE49-F238E27FC236}">
                <a16:creationId xmlns:a16="http://schemas.microsoft.com/office/drawing/2014/main" id="{15E38BB6-F368-618F-A492-21F2565BC93D}"/>
              </a:ext>
            </a:extLst>
          </p:cNvPr>
          <p:cNvSpPr>
            <a:spLocks noGrp="1"/>
          </p:cNvSpPr>
          <p:nvPr>
            <p:ph type="sldNum" sz="quarter" idx="5"/>
          </p:nvPr>
        </p:nvSpPr>
        <p:spPr/>
        <p:txBody>
          <a:bodyPr/>
          <a:lstStyle/>
          <a:p>
            <a:fld id="{A24728FA-C277-644A-B7A0-E50FFC1951C0}" type="slidenum">
              <a:rPr lang="en-BE" smtClean="0"/>
              <a:t>6</a:t>
            </a:fld>
            <a:endParaRPr lang="en-BE"/>
          </a:p>
        </p:txBody>
      </p:sp>
    </p:spTree>
    <p:extLst>
      <p:ext uri="{BB962C8B-B14F-4D97-AF65-F5344CB8AC3E}">
        <p14:creationId xmlns:p14="http://schemas.microsoft.com/office/powerpoint/2010/main" val="313303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a:t>
            </a:r>
            <a:br>
              <a:rPr lang="en-US" dirty="0"/>
            </a:br>
            <a:r>
              <a:rPr lang="en-US" dirty="0"/>
              <a:t>Key message: some data might be personal pending their uniqueness/universe. Attention is important. Some data might not be as anonymous as you think (see ID and link it to the idea that any ID number is by definition an identifier if a key exists: more on this in the next slide).</a:t>
            </a:r>
          </a:p>
          <a:p>
            <a:r>
              <a:rPr lang="en-US" dirty="0"/>
              <a:t>AI warning: ask who used AI to find the answer. How fast it can merge and combine data sources.</a:t>
            </a:r>
          </a:p>
        </p:txBody>
      </p:sp>
      <p:sp>
        <p:nvSpPr>
          <p:cNvPr id="4" name="Slide Number Placeholder 3"/>
          <p:cNvSpPr>
            <a:spLocks noGrp="1"/>
          </p:cNvSpPr>
          <p:nvPr>
            <p:ph type="sldNum" sz="quarter" idx="5"/>
          </p:nvPr>
        </p:nvSpPr>
        <p:spPr/>
        <p:txBody>
          <a:bodyPr/>
          <a:lstStyle/>
          <a:p>
            <a:fld id="{A24728FA-C277-644A-B7A0-E50FFC1951C0}" type="slidenum">
              <a:rPr lang="en-BE" smtClean="0"/>
              <a:t>7</a:t>
            </a:fld>
            <a:endParaRPr lang="en-BE"/>
          </a:p>
        </p:txBody>
      </p:sp>
    </p:spTree>
    <p:extLst>
      <p:ext uri="{BB962C8B-B14F-4D97-AF65-F5344CB8AC3E}">
        <p14:creationId xmlns:p14="http://schemas.microsoft.com/office/powerpoint/2010/main" val="10365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FCE59-AD55-B28C-3B71-97A984E2E0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B0254-509F-3DAA-867A-3F6146514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E1FE3-A35D-00E7-8F57-C8F595E00179}"/>
              </a:ext>
            </a:extLst>
          </p:cNvPr>
          <p:cNvSpPr>
            <a:spLocks noGrp="1"/>
          </p:cNvSpPr>
          <p:nvPr>
            <p:ph type="body" idx="1"/>
          </p:nvPr>
        </p:nvSpPr>
        <p:spPr/>
        <p:txBody>
          <a:bodyPr/>
          <a:lstStyle/>
          <a:p>
            <a:r>
              <a:rPr lang="en-US" dirty="0"/>
              <a:t>Ground rules</a:t>
            </a:r>
            <a:endParaRPr lang="en-BE" dirty="0"/>
          </a:p>
        </p:txBody>
      </p:sp>
      <p:sp>
        <p:nvSpPr>
          <p:cNvPr id="4" name="Slide Number Placeholder 3">
            <a:extLst>
              <a:ext uri="{FF2B5EF4-FFF2-40B4-BE49-F238E27FC236}">
                <a16:creationId xmlns:a16="http://schemas.microsoft.com/office/drawing/2014/main" id="{3BFDF8B0-501F-6DA8-1039-BA4BE6DD4DD3}"/>
              </a:ext>
            </a:extLst>
          </p:cNvPr>
          <p:cNvSpPr>
            <a:spLocks noGrp="1"/>
          </p:cNvSpPr>
          <p:nvPr>
            <p:ph type="sldNum" sz="quarter" idx="5"/>
          </p:nvPr>
        </p:nvSpPr>
        <p:spPr/>
        <p:txBody>
          <a:bodyPr/>
          <a:lstStyle/>
          <a:p>
            <a:fld id="{A24728FA-C277-644A-B7A0-E50FFC1951C0}" type="slidenum">
              <a:rPr lang="en-BE" smtClean="0"/>
              <a:t>18</a:t>
            </a:fld>
            <a:endParaRPr lang="en-BE"/>
          </a:p>
        </p:txBody>
      </p:sp>
    </p:spTree>
    <p:extLst>
      <p:ext uri="{BB962C8B-B14F-4D97-AF65-F5344CB8AC3E}">
        <p14:creationId xmlns:p14="http://schemas.microsoft.com/office/powerpoint/2010/main" val="387504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specially important for us at VIB/</a:t>
            </a:r>
            <a:r>
              <a:rPr lang="en-US" dirty="0" err="1"/>
              <a:t>UGent</a:t>
            </a:r>
            <a:r>
              <a:rPr lang="en-US" dirty="0"/>
              <a:t> in life sciences? (Genetic/health data).</a:t>
            </a:r>
            <a:endParaRPr lang="en-BE" dirty="0"/>
          </a:p>
        </p:txBody>
      </p:sp>
      <p:sp>
        <p:nvSpPr>
          <p:cNvPr id="4" name="Slide Number Placeholder 3"/>
          <p:cNvSpPr>
            <a:spLocks noGrp="1"/>
          </p:cNvSpPr>
          <p:nvPr>
            <p:ph type="sldNum" sz="quarter" idx="5"/>
          </p:nvPr>
        </p:nvSpPr>
        <p:spPr/>
        <p:txBody>
          <a:bodyPr/>
          <a:lstStyle/>
          <a:p>
            <a:fld id="{A24728FA-C277-644A-B7A0-E50FFC1951C0}" type="slidenum">
              <a:rPr lang="en-BE" smtClean="0"/>
              <a:t>28</a:t>
            </a:fld>
            <a:endParaRPr lang="en-BE"/>
          </a:p>
        </p:txBody>
      </p:sp>
    </p:spTree>
    <p:extLst>
      <p:ext uri="{BB962C8B-B14F-4D97-AF65-F5344CB8AC3E}">
        <p14:creationId xmlns:p14="http://schemas.microsoft.com/office/powerpoint/2010/main" val="2754350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moment.</a:t>
            </a:r>
            <a:br>
              <a:rPr lang="en-US" dirty="0"/>
            </a:br>
            <a:r>
              <a:rPr lang="en-US" dirty="0"/>
              <a:t>Sesntive data is not defined in the GDPR and widely used to fere to personal and/or special category data (and more, such as financial data, </a:t>
            </a:r>
            <a:r>
              <a:rPr lang="en-US" dirty="0" err="1"/>
              <a:t>cvs</a:t>
            </a:r>
            <a:r>
              <a:rPr lang="en-US" dirty="0"/>
              <a:t>, </a:t>
            </a:r>
            <a:r>
              <a:rPr lang="en-US" dirty="0" err="1"/>
              <a:t>etc</a:t>
            </a:r>
            <a:r>
              <a:rPr lang="en-US"/>
              <a:t>). </a:t>
            </a:r>
            <a:r>
              <a:rPr lang="en-US" dirty="0"/>
              <a:t>Be sure to clarify with who you are talking to.</a:t>
            </a:r>
            <a:endParaRPr lang="en-BE" dirty="0"/>
          </a:p>
        </p:txBody>
      </p:sp>
      <p:sp>
        <p:nvSpPr>
          <p:cNvPr id="4" name="Slide Number Placeholder 3"/>
          <p:cNvSpPr>
            <a:spLocks noGrp="1"/>
          </p:cNvSpPr>
          <p:nvPr>
            <p:ph type="sldNum" sz="quarter" idx="5"/>
          </p:nvPr>
        </p:nvSpPr>
        <p:spPr/>
        <p:txBody>
          <a:bodyPr/>
          <a:lstStyle/>
          <a:p>
            <a:fld id="{A24728FA-C277-644A-B7A0-E50FFC1951C0}" type="slidenum">
              <a:rPr lang="en-BE" smtClean="0"/>
              <a:t>29</a:t>
            </a:fld>
            <a:endParaRPr lang="en-BE"/>
          </a:p>
        </p:txBody>
      </p:sp>
    </p:spTree>
    <p:extLst>
      <p:ext uri="{BB962C8B-B14F-4D97-AF65-F5344CB8AC3E}">
        <p14:creationId xmlns:p14="http://schemas.microsoft.com/office/powerpoint/2010/main" val="4095760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we’ve seen so far, data is any recorded information. Some data can be used to identify a person (personal data), and some types of data, like health or genetic information, can even be used to harm or discriminate against someone (special category data).</a:t>
            </a:r>
          </a:p>
          <a:p>
            <a:endParaRPr lang="en-BE" dirty="0"/>
          </a:p>
        </p:txBody>
      </p:sp>
      <p:sp>
        <p:nvSpPr>
          <p:cNvPr id="4" name="Slide Number Placeholder 3"/>
          <p:cNvSpPr>
            <a:spLocks noGrp="1"/>
          </p:cNvSpPr>
          <p:nvPr>
            <p:ph type="sldNum" sz="quarter" idx="5"/>
          </p:nvPr>
        </p:nvSpPr>
        <p:spPr/>
        <p:txBody>
          <a:bodyPr/>
          <a:lstStyle/>
          <a:p>
            <a:fld id="{A24728FA-C277-644A-B7A0-E50FFC1951C0}" type="slidenum">
              <a:rPr lang="en-BE" smtClean="0"/>
              <a:t>33</a:t>
            </a:fld>
            <a:endParaRPr lang="en-BE"/>
          </a:p>
        </p:txBody>
      </p:sp>
    </p:spTree>
    <p:extLst>
      <p:ext uri="{BB962C8B-B14F-4D97-AF65-F5344CB8AC3E}">
        <p14:creationId xmlns:p14="http://schemas.microsoft.com/office/powerpoint/2010/main" val="691317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17" Type="http://schemas.openxmlformats.org/officeDocument/2006/relationships/image" Target="../media/image144.svg"/><Relationship Id="rId21" Type="http://schemas.openxmlformats.org/officeDocument/2006/relationships/image" Target="../media/image48.svg"/><Relationship Id="rId42" Type="http://schemas.openxmlformats.org/officeDocument/2006/relationships/image" Target="../media/image69.png"/><Relationship Id="rId63" Type="http://schemas.openxmlformats.org/officeDocument/2006/relationships/image" Target="../media/image90.svg"/><Relationship Id="rId84" Type="http://schemas.openxmlformats.org/officeDocument/2006/relationships/image" Target="../media/image111.png"/><Relationship Id="rId138" Type="http://schemas.openxmlformats.org/officeDocument/2006/relationships/image" Target="../media/image165.png"/><Relationship Id="rId107" Type="http://schemas.openxmlformats.org/officeDocument/2006/relationships/image" Target="../media/image134.svg"/><Relationship Id="rId11" Type="http://schemas.openxmlformats.org/officeDocument/2006/relationships/image" Target="../media/image38.svg"/><Relationship Id="rId32" Type="http://schemas.openxmlformats.org/officeDocument/2006/relationships/image" Target="../media/image59.png"/><Relationship Id="rId37" Type="http://schemas.openxmlformats.org/officeDocument/2006/relationships/image" Target="../media/image64.svg"/><Relationship Id="rId53" Type="http://schemas.openxmlformats.org/officeDocument/2006/relationships/image" Target="../media/image80.svg"/><Relationship Id="rId58" Type="http://schemas.openxmlformats.org/officeDocument/2006/relationships/image" Target="../media/image85.png"/><Relationship Id="rId74" Type="http://schemas.openxmlformats.org/officeDocument/2006/relationships/image" Target="../media/image101.png"/><Relationship Id="rId79" Type="http://schemas.openxmlformats.org/officeDocument/2006/relationships/image" Target="../media/image106.svg"/><Relationship Id="rId102" Type="http://schemas.openxmlformats.org/officeDocument/2006/relationships/image" Target="../media/image129.png"/><Relationship Id="rId123" Type="http://schemas.openxmlformats.org/officeDocument/2006/relationships/image" Target="../media/image150.svg"/><Relationship Id="rId128" Type="http://schemas.openxmlformats.org/officeDocument/2006/relationships/image" Target="../media/image155.png"/><Relationship Id="rId5" Type="http://schemas.openxmlformats.org/officeDocument/2006/relationships/image" Target="../media/image32.svg"/><Relationship Id="rId90" Type="http://schemas.openxmlformats.org/officeDocument/2006/relationships/image" Target="../media/image117.png"/><Relationship Id="rId95" Type="http://schemas.openxmlformats.org/officeDocument/2006/relationships/image" Target="../media/image122.svg"/><Relationship Id="rId22" Type="http://schemas.openxmlformats.org/officeDocument/2006/relationships/image" Target="../media/image49.png"/><Relationship Id="rId27" Type="http://schemas.openxmlformats.org/officeDocument/2006/relationships/image" Target="../media/image54.svg"/><Relationship Id="rId43" Type="http://schemas.openxmlformats.org/officeDocument/2006/relationships/image" Target="../media/image70.svg"/><Relationship Id="rId48" Type="http://schemas.openxmlformats.org/officeDocument/2006/relationships/image" Target="../media/image75.png"/><Relationship Id="rId64" Type="http://schemas.openxmlformats.org/officeDocument/2006/relationships/image" Target="../media/image91.png"/><Relationship Id="rId69" Type="http://schemas.openxmlformats.org/officeDocument/2006/relationships/image" Target="../media/image96.svg"/><Relationship Id="rId113" Type="http://schemas.openxmlformats.org/officeDocument/2006/relationships/image" Target="../media/image140.svg"/><Relationship Id="rId118" Type="http://schemas.openxmlformats.org/officeDocument/2006/relationships/image" Target="../media/image145.png"/><Relationship Id="rId134" Type="http://schemas.openxmlformats.org/officeDocument/2006/relationships/image" Target="../media/image161.png"/><Relationship Id="rId139" Type="http://schemas.openxmlformats.org/officeDocument/2006/relationships/image" Target="../media/image166.svg"/><Relationship Id="rId80" Type="http://schemas.openxmlformats.org/officeDocument/2006/relationships/image" Target="../media/image107.png"/><Relationship Id="rId85" Type="http://schemas.openxmlformats.org/officeDocument/2006/relationships/image" Target="../media/image112.svg"/><Relationship Id="rId12" Type="http://schemas.openxmlformats.org/officeDocument/2006/relationships/image" Target="../media/image39.png"/><Relationship Id="rId17" Type="http://schemas.openxmlformats.org/officeDocument/2006/relationships/image" Target="../media/image44.svg"/><Relationship Id="rId33" Type="http://schemas.openxmlformats.org/officeDocument/2006/relationships/image" Target="../media/image60.svg"/><Relationship Id="rId38" Type="http://schemas.openxmlformats.org/officeDocument/2006/relationships/image" Target="../media/image65.png"/><Relationship Id="rId59" Type="http://schemas.openxmlformats.org/officeDocument/2006/relationships/image" Target="../media/image86.svg"/><Relationship Id="rId103" Type="http://schemas.openxmlformats.org/officeDocument/2006/relationships/image" Target="../media/image130.svg"/><Relationship Id="rId108" Type="http://schemas.openxmlformats.org/officeDocument/2006/relationships/image" Target="../media/image135.png"/><Relationship Id="rId124" Type="http://schemas.openxmlformats.org/officeDocument/2006/relationships/image" Target="../media/image151.png"/><Relationship Id="rId129" Type="http://schemas.openxmlformats.org/officeDocument/2006/relationships/image" Target="../media/image156.svg"/><Relationship Id="rId54" Type="http://schemas.openxmlformats.org/officeDocument/2006/relationships/image" Target="../media/image81.png"/><Relationship Id="rId70" Type="http://schemas.openxmlformats.org/officeDocument/2006/relationships/image" Target="../media/image97.png"/><Relationship Id="rId75" Type="http://schemas.openxmlformats.org/officeDocument/2006/relationships/image" Target="../media/image102.svg"/><Relationship Id="rId91" Type="http://schemas.openxmlformats.org/officeDocument/2006/relationships/image" Target="../media/image118.svg"/><Relationship Id="rId96" Type="http://schemas.openxmlformats.org/officeDocument/2006/relationships/image" Target="../media/image123.png"/><Relationship Id="rId140" Type="http://schemas.openxmlformats.org/officeDocument/2006/relationships/image" Target="../media/image167.png"/><Relationship Id="rId1" Type="http://schemas.openxmlformats.org/officeDocument/2006/relationships/slideMaster" Target="../slideMasters/slideMaster7.xml"/><Relationship Id="rId6" Type="http://schemas.openxmlformats.org/officeDocument/2006/relationships/image" Target="../media/image33.png"/><Relationship Id="rId23" Type="http://schemas.openxmlformats.org/officeDocument/2006/relationships/image" Target="../media/image50.svg"/><Relationship Id="rId28" Type="http://schemas.openxmlformats.org/officeDocument/2006/relationships/image" Target="../media/image55.png"/><Relationship Id="rId49" Type="http://schemas.openxmlformats.org/officeDocument/2006/relationships/image" Target="../media/image76.svg"/><Relationship Id="rId114" Type="http://schemas.openxmlformats.org/officeDocument/2006/relationships/image" Target="../media/image141.png"/><Relationship Id="rId119" Type="http://schemas.openxmlformats.org/officeDocument/2006/relationships/image" Target="../media/image146.svg"/><Relationship Id="rId44" Type="http://schemas.openxmlformats.org/officeDocument/2006/relationships/image" Target="../media/image71.png"/><Relationship Id="rId60" Type="http://schemas.openxmlformats.org/officeDocument/2006/relationships/image" Target="../media/image87.png"/><Relationship Id="rId65" Type="http://schemas.openxmlformats.org/officeDocument/2006/relationships/image" Target="../media/image92.svg"/><Relationship Id="rId81" Type="http://schemas.openxmlformats.org/officeDocument/2006/relationships/image" Target="../media/image108.svg"/><Relationship Id="rId86" Type="http://schemas.openxmlformats.org/officeDocument/2006/relationships/image" Target="../media/image113.png"/><Relationship Id="rId130" Type="http://schemas.openxmlformats.org/officeDocument/2006/relationships/image" Target="../media/image157.png"/><Relationship Id="rId135" Type="http://schemas.openxmlformats.org/officeDocument/2006/relationships/image" Target="../media/image162.svg"/><Relationship Id="rId13" Type="http://schemas.openxmlformats.org/officeDocument/2006/relationships/image" Target="../media/image40.svg"/><Relationship Id="rId18" Type="http://schemas.openxmlformats.org/officeDocument/2006/relationships/image" Target="../media/image45.png"/><Relationship Id="rId39" Type="http://schemas.openxmlformats.org/officeDocument/2006/relationships/image" Target="../media/image66.svg"/><Relationship Id="rId109" Type="http://schemas.openxmlformats.org/officeDocument/2006/relationships/image" Target="../media/image136.svg"/><Relationship Id="rId34" Type="http://schemas.openxmlformats.org/officeDocument/2006/relationships/image" Target="../media/image61.png"/><Relationship Id="rId50" Type="http://schemas.openxmlformats.org/officeDocument/2006/relationships/image" Target="../media/image77.png"/><Relationship Id="rId55" Type="http://schemas.openxmlformats.org/officeDocument/2006/relationships/image" Target="../media/image82.svg"/><Relationship Id="rId76" Type="http://schemas.openxmlformats.org/officeDocument/2006/relationships/image" Target="../media/image103.png"/><Relationship Id="rId97" Type="http://schemas.openxmlformats.org/officeDocument/2006/relationships/image" Target="../media/image124.svg"/><Relationship Id="rId104" Type="http://schemas.openxmlformats.org/officeDocument/2006/relationships/image" Target="../media/image131.png"/><Relationship Id="rId120" Type="http://schemas.openxmlformats.org/officeDocument/2006/relationships/image" Target="../media/image147.png"/><Relationship Id="rId125" Type="http://schemas.openxmlformats.org/officeDocument/2006/relationships/image" Target="../media/image152.svg"/><Relationship Id="rId141" Type="http://schemas.openxmlformats.org/officeDocument/2006/relationships/image" Target="../media/image168.svg"/><Relationship Id="rId7" Type="http://schemas.openxmlformats.org/officeDocument/2006/relationships/image" Target="../media/image34.svg"/><Relationship Id="rId71" Type="http://schemas.openxmlformats.org/officeDocument/2006/relationships/image" Target="../media/image98.svg"/><Relationship Id="rId92" Type="http://schemas.openxmlformats.org/officeDocument/2006/relationships/image" Target="../media/image119.png"/><Relationship Id="rId2" Type="http://schemas.openxmlformats.org/officeDocument/2006/relationships/image" Target="../media/image29.png"/><Relationship Id="rId29" Type="http://schemas.openxmlformats.org/officeDocument/2006/relationships/image" Target="../media/image56.svg"/><Relationship Id="rId24" Type="http://schemas.openxmlformats.org/officeDocument/2006/relationships/image" Target="../media/image51.png"/><Relationship Id="rId40" Type="http://schemas.openxmlformats.org/officeDocument/2006/relationships/image" Target="../media/image67.png"/><Relationship Id="rId45" Type="http://schemas.openxmlformats.org/officeDocument/2006/relationships/image" Target="../media/image72.svg"/><Relationship Id="rId66" Type="http://schemas.openxmlformats.org/officeDocument/2006/relationships/image" Target="../media/image93.png"/><Relationship Id="rId87" Type="http://schemas.openxmlformats.org/officeDocument/2006/relationships/image" Target="../media/image114.svg"/><Relationship Id="rId110" Type="http://schemas.openxmlformats.org/officeDocument/2006/relationships/image" Target="../media/image137.png"/><Relationship Id="rId115" Type="http://schemas.openxmlformats.org/officeDocument/2006/relationships/image" Target="../media/image142.svg"/><Relationship Id="rId131" Type="http://schemas.openxmlformats.org/officeDocument/2006/relationships/image" Target="../media/image158.svg"/><Relationship Id="rId136" Type="http://schemas.openxmlformats.org/officeDocument/2006/relationships/image" Target="../media/image163.png"/><Relationship Id="rId61" Type="http://schemas.openxmlformats.org/officeDocument/2006/relationships/image" Target="../media/image88.svg"/><Relationship Id="rId82" Type="http://schemas.openxmlformats.org/officeDocument/2006/relationships/image" Target="../media/image109.png"/><Relationship Id="rId19" Type="http://schemas.openxmlformats.org/officeDocument/2006/relationships/image" Target="../media/image46.svg"/><Relationship Id="rId14" Type="http://schemas.openxmlformats.org/officeDocument/2006/relationships/image" Target="../media/image41.png"/><Relationship Id="rId30" Type="http://schemas.openxmlformats.org/officeDocument/2006/relationships/image" Target="../media/image57.png"/><Relationship Id="rId35" Type="http://schemas.openxmlformats.org/officeDocument/2006/relationships/image" Target="../media/image62.svg"/><Relationship Id="rId56" Type="http://schemas.openxmlformats.org/officeDocument/2006/relationships/image" Target="../media/image83.png"/><Relationship Id="rId77" Type="http://schemas.openxmlformats.org/officeDocument/2006/relationships/image" Target="../media/image104.svg"/><Relationship Id="rId100" Type="http://schemas.openxmlformats.org/officeDocument/2006/relationships/image" Target="../media/image127.png"/><Relationship Id="rId105" Type="http://schemas.openxmlformats.org/officeDocument/2006/relationships/image" Target="../media/image132.svg"/><Relationship Id="rId126" Type="http://schemas.openxmlformats.org/officeDocument/2006/relationships/image" Target="../media/image153.png"/><Relationship Id="rId8" Type="http://schemas.openxmlformats.org/officeDocument/2006/relationships/image" Target="../media/image35.png"/><Relationship Id="rId51" Type="http://schemas.openxmlformats.org/officeDocument/2006/relationships/image" Target="../media/image78.svg"/><Relationship Id="rId72" Type="http://schemas.openxmlformats.org/officeDocument/2006/relationships/image" Target="../media/image99.png"/><Relationship Id="rId93" Type="http://schemas.openxmlformats.org/officeDocument/2006/relationships/image" Target="../media/image120.svg"/><Relationship Id="rId98" Type="http://schemas.openxmlformats.org/officeDocument/2006/relationships/image" Target="../media/image125.png"/><Relationship Id="rId121" Type="http://schemas.openxmlformats.org/officeDocument/2006/relationships/image" Target="../media/image148.svg"/><Relationship Id="rId142" Type="http://schemas.openxmlformats.org/officeDocument/2006/relationships/image" Target="../media/image169.png"/><Relationship Id="rId3" Type="http://schemas.openxmlformats.org/officeDocument/2006/relationships/image" Target="../media/image30.svg"/><Relationship Id="rId25" Type="http://schemas.openxmlformats.org/officeDocument/2006/relationships/image" Target="../media/image52.svg"/><Relationship Id="rId46" Type="http://schemas.openxmlformats.org/officeDocument/2006/relationships/image" Target="../media/image73.png"/><Relationship Id="rId67" Type="http://schemas.openxmlformats.org/officeDocument/2006/relationships/image" Target="../media/image94.svg"/><Relationship Id="rId116" Type="http://schemas.openxmlformats.org/officeDocument/2006/relationships/image" Target="../media/image143.png"/><Relationship Id="rId137" Type="http://schemas.openxmlformats.org/officeDocument/2006/relationships/image" Target="../media/image164.svg"/><Relationship Id="rId20" Type="http://schemas.openxmlformats.org/officeDocument/2006/relationships/image" Target="../media/image47.png"/><Relationship Id="rId41" Type="http://schemas.openxmlformats.org/officeDocument/2006/relationships/image" Target="../media/image68.svg"/><Relationship Id="rId62" Type="http://schemas.openxmlformats.org/officeDocument/2006/relationships/image" Target="../media/image89.png"/><Relationship Id="rId83" Type="http://schemas.openxmlformats.org/officeDocument/2006/relationships/image" Target="../media/image110.svg"/><Relationship Id="rId88" Type="http://schemas.openxmlformats.org/officeDocument/2006/relationships/image" Target="../media/image115.png"/><Relationship Id="rId111" Type="http://schemas.openxmlformats.org/officeDocument/2006/relationships/image" Target="../media/image138.svg"/><Relationship Id="rId132" Type="http://schemas.openxmlformats.org/officeDocument/2006/relationships/image" Target="../media/image159.png"/><Relationship Id="rId15" Type="http://schemas.openxmlformats.org/officeDocument/2006/relationships/image" Target="../media/image42.svg"/><Relationship Id="rId36" Type="http://schemas.openxmlformats.org/officeDocument/2006/relationships/image" Target="../media/image63.png"/><Relationship Id="rId57" Type="http://schemas.openxmlformats.org/officeDocument/2006/relationships/image" Target="../media/image84.svg"/><Relationship Id="rId106" Type="http://schemas.openxmlformats.org/officeDocument/2006/relationships/image" Target="../media/image133.png"/><Relationship Id="rId127" Type="http://schemas.openxmlformats.org/officeDocument/2006/relationships/image" Target="../media/image154.svg"/><Relationship Id="rId10" Type="http://schemas.openxmlformats.org/officeDocument/2006/relationships/image" Target="../media/image37.png"/><Relationship Id="rId31" Type="http://schemas.openxmlformats.org/officeDocument/2006/relationships/image" Target="../media/image58.svg"/><Relationship Id="rId52" Type="http://schemas.openxmlformats.org/officeDocument/2006/relationships/image" Target="../media/image79.png"/><Relationship Id="rId73" Type="http://schemas.openxmlformats.org/officeDocument/2006/relationships/image" Target="../media/image100.svg"/><Relationship Id="rId78" Type="http://schemas.openxmlformats.org/officeDocument/2006/relationships/image" Target="../media/image105.png"/><Relationship Id="rId94" Type="http://schemas.openxmlformats.org/officeDocument/2006/relationships/image" Target="../media/image121.png"/><Relationship Id="rId99" Type="http://schemas.openxmlformats.org/officeDocument/2006/relationships/image" Target="../media/image126.svg"/><Relationship Id="rId101" Type="http://schemas.openxmlformats.org/officeDocument/2006/relationships/image" Target="../media/image128.svg"/><Relationship Id="rId122" Type="http://schemas.openxmlformats.org/officeDocument/2006/relationships/image" Target="../media/image149.png"/><Relationship Id="rId143" Type="http://schemas.openxmlformats.org/officeDocument/2006/relationships/image" Target="../media/image170.svg"/><Relationship Id="rId4" Type="http://schemas.openxmlformats.org/officeDocument/2006/relationships/image" Target="../media/image31.png"/><Relationship Id="rId9" Type="http://schemas.openxmlformats.org/officeDocument/2006/relationships/image" Target="../media/image36.svg"/><Relationship Id="rId26" Type="http://schemas.openxmlformats.org/officeDocument/2006/relationships/image" Target="../media/image53.png"/><Relationship Id="rId47" Type="http://schemas.openxmlformats.org/officeDocument/2006/relationships/image" Target="../media/image74.svg"/><Relationship Id="rId68" Type="http://schemas.openxmlformats.org/officeDocument/2006/relationships/image" Target="../media/image95.png"/><Relationship Id="rId89" Type="http://schemas.openxmlformats.org/officeDocument/2006/relationships/image" Target="../media/image116.svg"/><Relationship Id="rId112" Type="http://schemas.openxmlformats.org/officeDocument/2006/relationships/image" Target="../media/image139.png"/><Relationship Id="rId133" Type="http://schemas.openxmlformats.org/officeDocument/2006/relationships/image" Target="../media/image160.svg"/><Relationship Id="rId16"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26" Type="http://schemas.openxmlformats.org/officeDocument/2006/relationships/image" Target="../media/image195.png"/><Relationship Id="rId117" Type="http://schemas.openxmlformats.org/officeDocument/2006/relationships/image" Target="../media/image286.svg"/><Relationship Id="rId21" Type="http://schemas.openxmlformats.org/officeDocument/2006/relationships/image" Target="../media/image190.svg"/><Relationship Id="rId42" Type="http://schemas.openxmlformats.org/officeDocument/2006/relationships/image" Target="../media/image211.png"/><Relationship Id="rId47" Type="http://schemas.openxmlformats.org/officeDocument/2006/relationships/image" Target="../media/image216.svg"/><Relationship Id="rId63" Type="http://schemas.openxmlformats.org/officeDocument/2006/relationships/image" Target="../media/image232.svg"/><Relationship Id="rId68" Type="http://schemas.openxmlformats.org/officeDocument/2006/relationships/image" Target="../media/image237.png"/><Relationship Id="rId84" Type="http://schemas.openxmlformats.org/officeDocument/2006/relationships/image" Target="../media/image253.png"/><Relationship Id="rId89" Type="http://schemas.openxmlformats.org/officeDocument/2006/relationships/image" Target="../media/image258.svg"/><Relationship Id="rId112" Type="http://schemas.openxmlformats.org/officeDocument/2006/relationships/image" Target="../media/image281.png"/><Relationship Id="rId16" Type="http://schemas.openxmlformats.org/officeDocument/2006/relationships/image" Target="../media/image185.png"/><Relationship Id="rId107" Type="http://schemas.openxmlformats.org/officeDocument/2006/relationships/image" Target="../media/image276.svg"/><Relationship Id="rId11" Type="http://schemas.openxmlformats.org/officeDocument/2006/relationships/image" Target="../media/image180.svg"/><Relationship Id="rId32" Type="http://schemas.openxmlformats.org/officeDocument/2006/relationships/image" Target="../media/image201.png"/><Relationship Id="rId37" Type="http://schemas.openxmlformats.org/officeDocument/2006/relationships/image" Target="../media/image206.svg"/><Relationship Id="rId53" Type="http://schemas.openxmlformats.org/officeDocument/2006/relationships/image" Target="../media/image222.svg"/><Relationship Id="rId58" Type="http://schemas.openxmlformats.org/officeDocument/2006/relationships/image" Target="../media/image227.png"/><Relationship Id="rId74" Type="http://schemas.openxmlformats.org/officeDocument/2006/relationships/image" Target="../media/image243.png"/><Relationship Id="rId79" Type="http://schemas.openxmlformats.org/officeDocument/2006/relationships/image" Target="../media/image248.svg"/><Relationship Id="rId102" Type="http://schemas.openxmlformats.org/officeDocument/2006/relationships/image" Target="../media/image271.png"/><Relationship Id="rId5" Type="http://schemas.openxmlformats.org/officeDocument/2006/relationships/image" Target="../media/image174.svg"/><Relationship Id="rId90" Type="http://schemas.openxmlformats.org/officeDocument/2006/relationships/image" Target="../media/image259.png"/><Relationship Id="rId95" Type="http://schemas.openxmlformats.org/officeDocument/2006/relationships/image" Target="../media/image264.svg"/><Relationship Id="rId22" Type="http://schemas.openxmlformats.org/officeDocument/2006/relationships/image" Target="../media/image191.png"/><Relationship Id="rId27" Type="http://schemas.openxmlformats.org/officeDocument/2006/relationships/image" Target="../media/image196.svg"/><Relationship Id="rId43" Type="http://schemas.openxmlformats.org/officeDocument/2006/relationships/image" Target="../media/image212.svg"/><Relationship Id="rId48" Type="http://schemas.openxmlformats.org/officeDocument/2006/relationships/image" Target="../media/image217.png"/><Relationship Id="rId64" Type="http://schemas.openxmlformats.org/officeDocument/2006/relationships/image" Target="../media/image233.png"/><Relationship Id="rId69" Type="http://schemas.openxmlformats.org/officeDocument/2006/relationships/image" Target="../media/image238.svg"/><Relationship Id="rId113" Type="http://schemas.openxmlformats.org/officeDocument/2006/relationships/image" Target="../media/image282.svg"/><Relationship Id="rId118" Type="http://schemas.openxmlformats.org/officeDocument/2006/relationships/image" Target="../media/image287.png"/><Relationship Id="rId80" Type="http://schemas.openxmlformats.org/officeDocument/2006/relationships/image" Target="../media/image249.png"/><Relationship Id="rId85" Type="http://schemas.openxmlformats.org/officeDocument/2006/relationships/image" Target="../media/image254.svg"/><Relationship Id="rId12" Type="http://schemas.openxmlformats.org/officeDocument/2006/relationships/image" Target="../media/image181.png"/><Relationship Id="rId17" Type="http://schemas.openxmlformats.org/officeDocument/2006/relationships/image" Target="../media/image186.svg"/><Relationship Id="rId33" Type="http://schemas.openxmlformats.org/officeDocument/2006/relationships/image" Target="../media/image202.svg"/><Relationship Id="rId38" Type="http://schemas.openxmlformats.org/officeDocument/2006/relationships/image" Target="../media/image207.png"/><Relationship Id="rId59" Type="http://schemas.openxmlformats.org/officeDocument/2006/relationships/image" Target="../media/image228.svg"/><Relationship Id="rId103" Type="http://schemas.openxmlformats.org/officeDocument/2006/relationships/image" Target="../media/image272.svg"/><Relationship Id="rId108" Type="http://schemas.openxmlformats.org/officeDocument/2006/relationships/image" Target="../media/image277.png"/><Relationship Id="rId54" Type="http://schemas.openxmlformats.org/officeDocument/2006/relationships/image" Target="../media/image223.png"/><Relationship Id="rId70" Type="http://schemas.openxmlformats.org/officeDocument/2006/relationships/image" Target="../media/image239.png"/><Relationship Id="rId75" Type="http://schemas.openxmlformats.org/officeDocument/2006/relationships/image" Target="../media/image244.svg"/><Relationship Id="rId91" Type="http://schemas.openxmlformats.org/officeDocument/2006/relationships/image" Target="../media/image260.svg"/><Relationship Id="rId96" Type="http://schemas.openxmlformats.org/officeDocument/2006/relationships/image" Target="../media/image265.png"/><Relationship Id="rId1" Type="http://schemas.openxmlformats.org/officeDocument/2006/relationships/slideMaster" Target="../slideMasters/slideMaster7.xml"/><Relationship Id="rId6" Type="http://schemas.openxmlformats.org/officeDocument/2006/relationships/image" Target="../media/image175.png"/><Relationship Id="rId23" Type="http://schemas.openxmlformats.org/officeDocument/2006/relationships/image" Target="../media/image192.svg"/><Relationship Id="rId28" Type="http://schemas.openxmlformats.org/officeDocument/2006/relationships/image" Target="../media/image197.png"/><Relationship Id="rId49" Type="http://schemas.openxmlformats.org/officeDocument/2006/relationships/image" Target="../media/image218.svg"/><Relationship Id="rId114" Type="http://schemas.openxmlformats.org/officeDocument/2006/relationships/image" Target="../media/image283.png"/><Relationship Id="rId119" Type="http://schemas.openxmlformats.org/officeDocument/2006/relationships/image" Target="../media/image288.svg"/><Relationship Id="rId44" Type="http://schemas.openxmlformats.org/officeDocument/2006/relationships/image" Target="../media/image213.png"/><Relationship Id="rId60" Type="http://schemas.openxmlformats.org/officeDocument/2006/relationships/image" Target="../media/image229.png"/><Relationship Id="rId65" Type="http://schemas.openxmlformats.org/officeDocument/2006/relationships/image" Target="../media/image234.svg"/><Relationship Id="rId81" Type="http://schemas.openxmlformats.org/officeDocument/2006/relationships/image" Target="../media/image250.svg"/><Relationship Id="rId86" Type="http://schemas.openxmlformats.org/officeDocument/2006/relationships/image" Target="../media/image255.png"/><Relationship Id="rId4" Type="http://schemas.openxmlformats.org/officeDocument/2006/relationships/image" Target="../media/image173.png"/><Relationship Id="rId9" Type="http://schemas.openxmlformats.org/officeDocument/2006/relationships/image" Target="../media/image178.svg"/><Relationship Id="rId13" Type="http://schemas.openxmlformats.org/officeDocument/2006/relationships/image" Target="../media/image182.svg"/><Relationship Id="rId18" Type="http://schemas.openxmlformats.org/officeDocument/2006/relationships/image" Target="../media/image187.png"/><Relationship Id="rId39" Type="http://schemas.openxmlformats.org/officeDocument/2006/relationships/image" Target="../media/image208.svg"/><Relationship Id="rId109" Type="http://schemas.openxmlformats.org/officeDocument/2006/relationships/image" Target="../media/image278.svg"/><Relationship Id="rId34" Type="http://schemas.openxmlformats.org/officeDocument/2006/relationships/image" Target="../media/image203.png"/><Relationship Id="rId50" Type="http://schemas.openxmlformats.org/officeDocument/2006/relationships/image" Target="../media/image219.png"/><Relationship Id="rId55" Type="http://schemas.openxmlformats.org/officeDocument/2006/relationships/image" Target="../media/image224.svg"/><Relationship Id="rId76" Type="http://schemas.openxmlformats.org/officeDocument/2006/relationships/image" Target="../media/image245.png"/><Relationship Id="rId97" Type="http://schemas.openxmlformats.org/officeDocument/2006/relationships/image" Target="../media/image266.svg"/><Relationship Id="rId104" Type="http://schemas.openxmlformats.org/officeDocument/2006/relationships/image" Target="../media/image273.png"/><Relationship Id="rId120" Type="http://schemas.openxmlformats.org/officeDocument/2006/relationships/image" Target="../media/image289.png"/><Relationship Id="rId7" Type="http://schemas.openxmlformats.org/officeDocument/2006/relationships/image" Target="../media/image176.svg"/><Relationship Id="rId71" Type="http://schemas.openxmlformats.org/officeDocument/2006/relationships/image" Target="../media/image240.svg"/><Relationship Id="rId92" Type="http://schemas.openxmlformats.org/officeDocument/2006/relationships/image" Target="../media/image261.png"/><Relationship Id="rId2" Type="http://schemas.openxmlformats.org/officeDocument/2006/relationships/image" Target="../media/image171.png"/><Relationship Id="rId29" Type="http://schemas.openxmlformats.org/officeDocument/2006/relationships/image" Target="../media/image198.svg"/><Relationship Id="rId24" Type="http://schemas.openxmlformats.org/officeDocument/2006/relationships/image" Target="../media/image193.png"/><Relationship Id="rId40" Type="http://schemas.openxmlformats.org/officeDocument/2006/relationships/image" Target="../media/image209.png"/><Relationship Id="rId45" Type="http://schemas.openxmlformats.org/officeDocument/2006/relationships/image" Target="../media/image214.svg"/><Relationship Id="rId66" Type="http://schemas.openxmlformats.org/officeDocument/2006/relationships/image" Target="../media/image235.png"/><Relationship Id="rId87" Type="http://schemas.openxmlformats.org/officeDocument/2006/relationships/image" Target="../media/image256.svg"/><Relationship Id="rId110" Type="http://schemas.openxmlformats.org/officeDocument/2006/relationships/image" Target="../media/image279.png"/><Relationship Id="rId115" Type="http://schemas.openxmlformats.org/officeDocument/2006/relationships/image" Target="../media/image284.svg"/><Relationship Id="rId61" Type="http://schemas.openxmlformats.org/officeDocument/2006/relationships/image" Target="../media/image230.svg"/><Relationship Id="rId82" Type="http://schemas.openxmlformats.org/officeDocument/2006/relationships/image" Target="../media/image251.png"/><Relationship Id="rId19" Type="http://schemas.openxmlformats.org/officeDocument/2006/relationships/image" Target="../media/image188.svg"/><Relationship Id="rId14" Type="http://schemas.openxmlformats.org/officeDocument/2006/relationships/image" Target="../media/image183.png"/><Relationship Id="rId30" Type="http://schemas.openxmlformats.org/officeDocument/2006/relationships/image" Target="../media/image199.png"/><Relationship Id="rId35" Type="http://schemas.openxmlformats.org/officeDocument/2006/relationships/image" Target="../media/image204.svg"/><Relationship Id="rId56" Type="http://schemas.openxmlformats.org/officeDocument/2006/relationships/image" Target="../media/image225.png"/><Relationship Id="rId77" Type="http://schemas.openxmlformats.org/officeDocument/2006/relationships/image" Target="../media/image246.svg"/><Relationship Id="rId100" Type="http://schemas.openxmlformats.org/officeDocument/2006/relationships/image" Target="../media/image269.png"/><Relationship Id="rId105" Type="http://schemas.openxmlformats.org/officeDocument/2006/relationships/image" Target="../media/image274.svg"/><Relationship Id="rId8" Type="http://schemas.openxmlformats.org/officeDocument/2006/relationships/image" Target="../media/image177.png"/><Relationship Id="rId51" Type="http://schemas.openxmlformats.org/officeDocument/2006/relationships/image" Target="../media/image220.svg"/><Relationship Id="rId72" Type="http://schemas.openxmlformats.org/officeDocument/2006/relationships/image" Target="../media/image241.png"/><Relationship Id="rId93" Type="http://schemas.openxmlformats.org/officeDocument/2006/relationships/image" Target="../media/image262.svg"/><Relationship Id="rId98" Type="http://schemas.openxmlformats.org/officeDocument/2006/relationships/image" Target="../media/image267.png"/><Relationship Id="rId121" Type="http://schemas.openxmlformats.org/officeDocument/2006/relationships/image" Target="../media/image290.svg"/><Relationship Id="rId3" Type="http://schemas.openxmlformats.org/officeDocument/2006/relationships/image" Target="../media/image172.svg"/><Relationship Id="rId25" Type="http://schemas.openxmlformats.org/officeDocument/2006/relationships/image" Target="../media/image194.svg"/><Relationship Id="rId46" Type="http://schemas.openxmlformats.org/officeDocument/2006/relationships/image" Target="../media/image215.png"/><Relationship Id="rId67" Type="http://schemas.openxmlformats.org/officeDocument/2006/relationships/image" Target="../media/image236.svg"/><Relationship Id="rId116" Type="http://schemas.openxmlformats.org/officeDocument/2006/relationships/image" Target="../media/image285.png"/><Relationship Id="rId20" Type="http://schemas.openxmlformats.org/officeDocument/2006/relationships/image" Target="../media/image189.png"/><Relationship Id="rId41" Type="http://schemas.openxmlformats.org/officeDocument/2006/relationships/image" Target="../media/image210.svg"/><Relationship Id="rId62" Type="http://schemas.openxmlformats.org/officeDocument/2006/relationships/image" Target="../media/image231.png"/><Relationship Id="rId83" Type="http://schemas.openxmlformats.org/officeDocument/2006/relationships/image" Target="../media/image252.svg"/><Relationship Id="rId88" Type="http://schemas.openxmlformats.org/officeDocument/2006/relationships/image" Target="../media/image257.png"/><Relationship Id="rId111" Type="http://schemas.openxmlformats.org/officeDocument/2006/relationships/image" Target="../media/image280.svg"/><Relationship Id="rId15" Type="http://schemas.openxmlformats.org/officeDocument/2006/relationships/image" Target="../media/image184.svg"/><Relationship Id="rId36" Type="http://schemas.openxmlformats.org/officeDocument/2006/relationships/image" Target="../media/image205.png"/><Relationship Id="rId57" Type="http://schemas.openxmlformats.org/officeDocument/2006/relationships/image" Target="../media/image226.svg"/><Relationship Id="rId106" Type="http://schemas.openxmlformats.org/officeDocument/2006/relationships/image" Target="../media/image275.png"/><Relationship Id="rId10" Type="http://schemas.openxmlformats.org/officeDocument/2006/relationships/image" Target="../media/image179.png"/><Relationship Id="rId31" Type="http://schemas.openxmlformats.org/officeDocument/2006/relationships/image" Target="../media/image200.svg"/><Relationship Id="rId52" Type="http://schemas.openxmlformats.org/officeDocument/2006/relationships/image" Target="../media/image221.png"/><Relationship Id="rId73" Type="http://schemas.openxmlformats.org/officeDocument/2006/relationships/image" Target="../media/image242.svg"/><Relationship Id="rId78" Type="http://schemas.openxmlformats.org/officeDocument/2006/relationships/image" Target="../media/image247.png"/><Relationship Id="rId94" Type="http://schemas.openxmlformats.org/officeDocument/2006/relationships/image" Target="../media/image263.png"/><Relationship Id="rId99" Type="http://schemas.openxmlformats.org/officeDocument/2006/relationships/image" Target="../media/image268.svg"/><Relationship Id="rId101" Type="http://schemas.openxmlformats.org/officeDocument/2006/relationships/image" Target="../media/image270.sv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97.png"/><Relationship Id="rId13" Type="http://schemas.openxmlformats.org/officeDocument/2006/relationships/image" Target="../media/image302.svg"/><Relationship Id="rId18" Type="http://schemas.openxmlformats.org/officeDocument/2006/relationships/image" Target="../media/image307.png"/><Relationship Id="rId3" Type="http://schemas.openxmlformats.org/officeDocument/2006/relationships/image" Target="../media/image292.svg"/><Relationship Id="rId21" Type="http://schemas.openxmlformats.org/officeDocument/2006/relationships/image" Target="../media/image310.svg"/><Relationship Id="rId7" Type="http://schemas.openxmlformats.org/officeDocument/2006/relationships/image" Target="../media/image296.svg"/><Relationship Id="rId12" Type="http://schemas.openxmlformats.org/officeDocument/2006/relationships/image" Target="../media/image301.png"/><Relationship Id="rId17" Type="http://schemas.openxmlformats.org/officeDocument/2006/relationships/image" Target="../media/image306.svg"/><Relationship Id="rId2" Type="http://schemas.openxmlformats.org/officeDocument/2006/relationships/image" Target="../media/image291.png"/><Relationship Id="rId16" Type="http://schemas.openxmlformats.org/officeDocument/2006/relationships/image" Target="../media/image305.png"/><Relationship Id="rId20" Type="http://schemas.openxmlformats.org/officeDocument/2006/relationships/image" Target="../media/image309.png"/><Relationship Id="rId1" Type="http://schemas.openxmlformats.org/officeDocument/2006/relationships/slideMaster" Target="../slideMasters/slideMaster7.xml"/><Relationship Id="rId6" Type="http://schemas.openxmlformats.org/officeDocument/2006/relationships/image" Target="../media/image295.png"/><Relationship Id="rId11" Type="http://schemas.openxmlformats.org/officeDocument/2006/relationships/image" Target="../media/image300.svg"/><Relationship Id="rId5" Type="http://schemas.openxmlformats.org/officeDocument/2006/relationships/image" Target="../media/image294.svg"/><Relationship Id="rId15" Type="http://schemas.openxmlformats.org/officeDocument/2006/relationships/image" Target="../media/image304.svg"/><Relationship Id="rId10" Type="http://schemas.openxmlformats.org/officeDocument/2006/relationships/image" Target="../media/image299.png"/><Relationship Id="rId19" Type="http://schemas.openxmlformats.org/officeDocument/2006/relationships/image" Target="../media/image308.svg"/><Relationship Id="rId4" Type="http://schemas.openxmlformats.org/officeDocument/2006/relationships/image" Target="../media/image293.png"/><Relationship Id="rId9" Type="http://schemas.openxmlformats.org/officeDocument/2006/relationships/image" Target="../media/image298.svg"/><Relationship Id="rId14" Type="http://schemas.openxmlformats.org/officeDocument/2006/relationships/image" Target="../media/image30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11.jp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title">
    <p:spTree>
      <p:nvGrpSpPr>
        <p:cNvPr id="1" name=""/>
        <p:cNvGrpSpPr/>
        <p:nvPr/>
      </p:nvGrpSpPr>
      <p:grpSpPr>
        <a:xfrm>
          <a:off x="0" y="0"/>
          <a:ext cx="0" cy="0"/>
          <a:chOff x="0" y="0"/>
          <a:chExt cx="0" cy="0"/>
        </a:xfrm>
      </p:grpSpPr>
      <p:sp>
        <p:nvSpPr>
          <p:cNvPr id="16" name="Vrije vorm: vorm 15">
            <a:extLst>
              <a:ext uri="{FF2B5EF4-FFF2-40B4-BE49-F238E27FC236}">
                <a16:creationId xmlns:a16="http://schemas.microsoft.com/office/drawing/2014/main" id="{4A604E13-2276-D5DE-3D58-6EFB8E3967FB}"/>
              </a:ext>
            </a:extLst>
          </p:cNvPr>
          <p:cNvSpPr/>
          <p:nvPr/>
        </p:nvSpPr>
        <p:spPr>
          <a:xfrm>
            <a:off x="9907168" y="4571974"/>
            <a:ext cx="2286025" cy="2286025"/>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rgbClr val="00A143"/>
          </a:solidFill>
          <a:ln w="0"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50B16225-2A86-355A-C1EF-3C85ECF0C92D}"/>
              </a:ext>
            </a:extLst>
          </p:cNvPr>
          <p:cNvSpPr/>
          <p:nvPr/>
        </p:nvSpPr>
        <p:spPr>
          <a:xfrm rot="2700000">
            <a:off x="10241950" y="2620808"/>
            <a:ext cx="1616456" cy="1616456"/>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4"/>
          </a:solidFill>
          <a:ln w="0" cap="flat">
            <a:noFill/>
            <a:prstDash val="solid"/>
            <a:miter/>
          </a:ln>
        </p:spPr>
        <p:txBody>
          <a:bodyPr rtlCol="0" anchor="ctr"/>
          <a:lstStyle/>
          <a:p>
            <a:endParaRPr lang="nl-NL"/>
          </a:p>
        </p:txBody>
      </p:sp>
      <p:sp>
        <p:nvSpPr>
          <p:cNvPr id="18" name="Vrije vorm: vorm 17">
            <a:extLst>
              <a:ext uri="{FF2B5EF4-FFF2-40B4-BE49-F238E27FC236}">
                <a16:creationId xmlns:a16="http://schemas.microsoft.com/office/drawing/2014/main" id="{5FAC88EB-12CC-AF74-3DA4-9849EEE0EF7A}"/>
              </a:ext>
            </a:extLst>
          </p:cNvPr>
          <p:cNvSpPr/>
          <p:nvPr/>
        </p:nvSpPr>
        <p:spPr>
          <a:xfrm>
            <a:off x="7621143" y="2285707"/>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932E4208-D2A2-676D-678E-A1239FD82EAD}"/>
              </a:ext>
            </a:extLst>
          </p:cNvPr>
          <p:cNvSpPr/>
          <p:nvPr/>
        </p:nvSpPr>
        <p:spPr>
          <a:xfrm>
            <a:off x="7621143" y="0"/>
            <a:ext cx="2286025" cy="2286025"/>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rgbClr val="00A3A6"/>
          </a:solidFill>
          <a:ln w="0"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D8982F97-2479-6D1B-B7A0-953536834A38}"/>
              </a:ext>
            </a:extLst>
          </p:cNvPr>
          <p:cNvSpPr/>
          <p:nvPr/>
        </p:nvSpPr>
        <p:spPr>
          <a:xfrm>
            <a:off x="7621143" y="4571746"/>
            <a:ext cx="2286024" cy="1143012"/>
          </a:xfrm>
          <a:custGeom>
            <a:avLst/>
            <a:gdLst>
              <a:gd name="connsiteX0" fmla="*/ 2286025 w 2286024"/>
              <a:gd name="connsiteY0" fmla="*/ 1143012 h 1143012"/>
              <a:gd name="connsiteX1" fmla="*/ 0 w 2286024"/>
              <a:gd name="connsiteY1" fmla="*/ 1143012 h 1143012"/>
              <a:gd name="connsiteX2" fmla="*/ 1143012 w 2286024"/>
              <a:gd name="connsiteY2" fmla="*/ 0 h 1143012"/>
              <a:gd name="connsiteX3" fmla="*/ 2286025 w 2286024"/>
              <a:gd name="connsiteY3" fmla="*/ 1143012 h 1143012"/>
            </a:gdLst>
            <a:ahLst/>
            <a:cxnLst>
              <a:cxn ang="0">
                <a:pos x="connsiteX0" y="connsiteY0"/>
              </a:cxn>
              <a:cxn ang="0">
                <a:pos x="connsiteX1" y="connsiteY1"/>
              </a:cxn>
              <a:cxn ang="0">
                <a:pos x="connsiteX2" y="connsiteY2"/>
              </a:cxn>
              <a:cxn ang="0">
                <a:pos x="connsiteX3" y="connsiteY3"/>
              </a:cxn>
            </a:cxnLst>
            <a:rect l="l" t="t" r="r" b="b"/>
            <a:pathLst>
              <a:path w="2286024" h="1143012">
                <a:moveTo>
                  <a:pt x="2286025" y="1143012"/>
                </a:moveTo>
                <a:lnTo>
                  <a:pt x="0" y="1143012"/>
                </a:lnTo>
                <a:cubicBezTo>
                  <a:pt x="0" y="511772"/>
                  <a:pt x="511784" y="0"/>
                  <a:pt x="1143012" y="0"/>
                </a:cubicBezTo>
                <a:cubicBezTo>
                  <a:pt x="1774241" y="0"/>
                  <a:pt x="2286025" y="511772"/>
                  <a:pt x="2286025" y="1143012"/>
                </a:cubicBezTo>
                <a:close/>
              </a:path>
            </a:pathLst>
          </a:custGeom>
          <a:solidFill>
            <a:srgbClr val="EE641C"/>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B2D793A6-2CFD-8B8D-9624-10E6E7FB2A1D}"/>
              </a:ext>
            </a:extLst>
          </p:cNvPr>
          <p:cNvSpPr/>
          <p:nvPr/>
        </p:nvSpPr>
        <p:spPr>
          <a:xfrm>
            <a:off x="9907168" y="1142451"/>
            <a:ext cx="2286025" cy="1143015"/>
          </a:xfrm>
          <a:custGeom>
            <a:avLst/>
            <a:gdLst>
              <a:gd name="connsiteX0" fmla="*/ 0 w 2286025"/>
              <a:gd name="connsiteY0" fmla="*/ 1143015 h 1143015"/>
              <a:gd name="connsiteX1" fmla="*/ 2286026 w 2286025"/>
              <a:gd name="connsiteY1" fmla="*/ 1143015 h 1143015"/>
              <a:gd name="connsiteX2" fmla="*/ 1143013 w 2286025"/>
              <a:gd name="connsiteY2" fmla="*/ 0 h 1143015"/>
              <a:gd name="connsiteX3" fmla="*/ 0 w 2286025"/>
              <a:gd name="connsiteY3" fmla="*/ 1143015 h 1143015"/>
            </a:gdLst>
            <a:ahLst/>
            <a:cxnLst>
              <a:cxn ang="0">
                <a:pos x="connsiteX0" y="connsiteY0"/>
              </a:cxn>
              <a:cxn ang="0">
                <a:pos x="connsiteX1" y="connsiteY1"/>
              </a:cxn>
              <a:cxn ang="0">
                <a:pos x="connsiteX2" y="connsiteY2"/>
              </a:cxn>
              <a:cxn ang="0">
                <a:pos x="connsiteX3" y="connsiteY3"/>
              </a:cxn>
            </a:cxnLst>
            <a:rect l="l" t="t" r="r" b="b"/>
            <a:pathLst>
              <a:path w="2286025" h="1143015">
                <a:moveTo>
                  <a:pt x="0" y="1143015"/>
                </a:moveTo>
                <a:lnTo>
                  <a:pt x="2286026" y="1143015"/>
                </a:lnTo>
                <a:lnTo>
                  <a:pt x="1143013" y="0"/>
                </a:lnTo>
                <a:lnTo>
                  <a:pt x="0" y="1143015"/>
                </a:lnTo>
                <a:close/>
              </a:path>
            </a:pathLst>
          </a:custGeom>
          <a:solidFill>
            <a:srgbClr val="FBB70C"/>
          </a:solidFill>
          <a:ln w="0" cap="flat">
            <a:noFill/>
            <a:prstDash val="solid"/>
            <a:miter/>
          </a:ln>
        </p:spPr>
        <p:txBody>
          <a:bodyPr rtlCol="0" anchor="ctr"/>
          <a:lstStyle/>
          <a:p>
            <a:endParaRPr lang="nl-NL"/>
          </a:p>
        </p:txBody>
      </p:sp>
      <p:pic>
        <p:nvPicPr>
          <p:cNvPr id="14" name="Graphic 13">
            <a:extLst>
              <a:ext uri="{FF2B5EF4-FFF2-40B4-BE49-F238E27FC236}">
                <a16:creationId xmlns:a16="http://schemas.microsoft.com/office/drawing/2014/main" id="{41CC6DF8-10D5-107D-4D76-E2F385D50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1995" y="288000"/>
            <a:ext cx="914400" cy="485775"/>
          </a:xfrm>
          <a:prstGeom prst="rect">
            <a:avLst/>
          </a:prstGeom>
        </p:spPr>
      </p:pic>
      <p:sp>
        <p:nvSpPr>
          <p:cNvPr id="2" name="Picture Placeholder 342">
            <a:extLst>
              <a:ext uri="{FF2B5EF4-FFF2-40B4-BE49-F238E27FC236}">
                <a16:creationId xmlns:a16="http://schemas.microsoft.com/office/drawing/2014/main" id="{82DA0CE5-4C38-A013-901C-FB99DB1B1C8D}"/>
              </a:ext>
            </a:extLst>
          </p:cNvPr>
          <p:cNvSpPr>
            <a:spLocks noGrp="1"/>
          </p:cNvSpPr>
          <p:nvPr>
            <p:ph type="pic" sz="quarter" idx="13"/>
          </p:nvPr>
        </p:nvSpPr>
        <p:spPr>
          <a:xfrm>
            <a:off x="7293429" y="0"/>
            <a:ext cx="4898571" cy="6858000"/>
          </a:xfrm>
          <a:prstGeom prst="rect">
            <a:avLst/>
          </a:prstGeom>
        </p:spPr>
        <p:txBody>
          <a:bodyPr/>
          <a:lstStyle/>
          <a:p>
            <a:r>
              <a:rPr lang="en-US"/>
              <a:t>Click icon to add picture</a:t>
            </a:r>
            <a:endParaRPr lang="en-BE"/>
          </a:p>
        </p:txBody>
      </p:sp>
      <p:sp>
        <p:nvSpPr>
          <p:cNvPr id="4" name="Title 1">
            <a:extLst>
              <a:ext uri="{FF2B5EF4-FFF2-40B4-BE49-F238E27FC236}">
                <a16:creationId xmlns:a16="http://schemas.microsoft.com/office/drawing/2014/main" id="{707B48C2-E188-B2EB-7A42-59DE727DD3D1}"/>
              </a:ext>
            </a:extLst>
          </p:cNvPr>
          <p:cNvSpPr>
            <a:spLocks noGrp="1"/>
          </p:cNvSpPr>
          <p:nvPr>
            <p:ph type="title" hasCustomPrompt="1"/>
          </p:nvPr>
        </p:nvSpPr>
        <p:spPr>
          <a:xfrm>
            <a:off x="791996" y="2206486"/>
            <a:ext cx="5616000" cy="1959415"/>
          </a:xfrm>
          <a:prstGeom prst="rect">
            <a:avLst/>
          </a:prstGeom>
        </p:spPr>
        <p:txBody>
          <a:bodyPr anchor="b">
            <a:normAutofit/>
          </a:bodyPr>
          <a:lstStyle>
            <a:lvl1pPr>
              <a:defRPr sz="4600" b="1">
                <a:solidFill>
                  <a:schemeClr val="tx2"/>
                </a:solidFill>
                <a:latin typeface="+mj-lt"/>
                <a:cs typeface="Arial" panose="020B0604020202020204" pitchFamily="34" charset="0"/>
              </a:defRPr>
            </a:lvl1pPr>
          </a:lstStyle>
          <a:p>
            <a:r>
              <a:rPr lang="en-US" dirty="0"/>
              <a:t>Title</a:t>
            </a:r>
          </a:p>
        </p:txBody>
      </p:sp>
      <p:sp>
        <p:nvSpPr>
          <p:cNvPr id="5" name="Tijdelijke aanduiding voor tekst 26">
            <a:extLst>
              <a:ext uri="{FF2B5EF4-FFF2-40B4-BE49-F238E27FC236}">
                <a16:creationId xmlns:a16="http://schemas.microsoft.com/office/drawing/2014/main" id="{8756094A-B02C-E5C7-59A4-7F504D59DDA4}"/>
              </a:ext>
            </a:extLst>
          </p:cNvPr>
          <p:cNvSpPr>
            <a:spLocks noGrp="1"/>
          </p:cNvSpPr>
          <p:nvPr>
            <p:ph type="body" sz="quarter" idx="10" hasCustomPrompt="1"/>
          </p:nvPr>
        </p:nvSpPr>
        <p:spPr>
          <a:xfrm>
            <a:off x="791996" y="6189582"/>
            <a:ext cx="5616000" cy="386534"/>
          </a:xfrm>
          <a:prstGeom prst="rect">
            <a:avLst/>
          </a:prstGeom>
        </p:spPr>
        <p:txBody>
          <a:bodyPr anchor="b">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a:t>Date</a:t>
            </a:r>
          </a:p>
        </p:txBody>
      </p:sp>
      <p:sp>
        <p:nvSpPr>
          <p:cNvPr id="6" name="Text Placeholder 2">
            <a:extLst>
              <a:ext uri="{FF2B5EF4-FFF2-40B4-BE49-F238E27FC236}">
                <a16:creationId xmlns:a16="http://schemas.microsoft.com/office/drawing/2014/main" id="{3AD12AD0-8108-1393-BC16-265984DF97F3}"/>
              </a:ext>
            </a:extLst>
          </p:cNvPr>
          <p:cNvSpPr>
            <a:spLocks noGrp="1"/>
          </p:cNvSpPr>
          <p:nvPr>
            <p:ph type="body" sz="quarter" idx="11" hasCustomPrompt="1"/>
          </p:nvPr>
        </p:nvSpPr>
        <p:spPr>
          <a:xfrm>
            <a:off x="792163" y="5035550"/>
            <a:ext cx="5616575" cy="969963"/>
          </a:xfrm>
          <a:prstGeom prst="rect">
            <a:avLst/>
          </a:prstGeom>
        </p:spPr>
        <p:txBody>
          <a:bodyPr/>
          <a:lstStyle>
            <a:lvl1pPr marL="0" indent="0">
              <a:buNone/>
              <a:defRPr sz="2400" i="1"/>
            </a:lvl1pPr>
          </a:lstStyle>
          <a:p>
            <a:pPr lvl="0"/>
            <a:r>
              <a:rPr lang="en-US" dirty="0"/>
              <a:t>Name</a:t>
            </a:r>
            <a:endParaRPr lang="en-BE"/>
          </a:p>
        </p:txBody>
      </p:sp>
      <p:sp>
        <p:nvSpPr>
          <p:cNvPr id="7" name="Text Placeholder 13">
            <a:extLst>
              <a:ext uri="{FF2B5EF4-FFF2-40B4-BE49-F238E27FC236}">
                <a16:creationId xmlns:a16="http://schemas.microsoft.com/office/drawing/2014/main" id="{30A98F02-C1F0-0EA5-9258-075410C762FB}"/>
              </a:ext>
            </a:extLst>
          </p:cNvPr>
          <p:cNvSpPr>
            <a:spLocks noGrp="1"/>
          </p:cNvSpPr>
          <p:nvPr>
            <p:ph type="body" sz="quarter" idx="14" hasCustomPrompt="1"/>
          </p:nvPr>
        </p:nvSpPr>
        <p:spPr>
          <a:xfrm>
            <a:off x="791997" y="4267200"/>
            <a:ext cx="5616742" cy="695325"/>
          </a:xfrm>
          <a:prstGeom prst="rect">
            <a:avLst/>
          </a:prstGeom>
        </p:spPr>
        <p:txBody>
          <a:bodyPr>
            <a:normAutofit/>
          </a:bodyPr>
          <a:lstStyle>
            <a:lvl1pPr marL="0" indent="0">
              <a:buNone/>
              <a:defRPr sz="2800">
                <a:solidFill>
                  <a:schemeClr val="tx1"/>
                </a:solidFill>
                <a:latin typeface="+mj-lt"/>
              </a:defRPr>
            </a:lvl1pPr>
          </a:lstStyle>
          <a:p>
            <a:pPr lvl="0"/>
            <a:r>
              <a:rPr lang="en-US" dirty="0"/>
              <a:t>Subtitle</a:t>
            </a:r>
            <a:endParaRPr lang="en-BE"/>
          </a:p>
        </p:txBody>
      </p:sp>
    </p:spTree>
    <p:extLst>
      <p:ext uri="{BB962C8B-B14F-4D97-AF65-F5344CB8AC3E}">
        <p14:creationId xmlns:p14="http://schemas.microsoft.com/office/powerpoint/2010/main" val="195085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D328-C1FC-DBD4-5B51-18F689FDC17A}"/>
              </a:ext>
            </a:extLst>
          </p:cNvPr>
          <p:cNvSpPr>
            <a:spLocks noGrp="1"/>
          </p:cNvSpPr>
          <p:nvPr>
            <p:ph type="title"/>
          </p:nvPr>
        </p:nvSpPr>
        <p:spPr>
          <a:xfrm>
            <a:off x="838200" y="365125"/>
            <a:ext cx="4942668" cy="1325563"/>
          </a:xfrm>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B6B2AFF7-54A2-B63D-267C-D90444BA2016}"/>
              </a:ext>
            </a:extLst>
          </p:cNvPr>
          <p:cNvSpPr>
            <a:spLocks noGrp="1"/>
          </p:cNvSpPr>
          <p:nvPr>
            <p:ph sz="quarter" idx="10"/>
          </p:nvPr>
        </p:nvSpPr>
        <p:spPr>
          <a:xfrm>
            <a:off x="838200" y="1792288"/>
            <a:ext cx="4942668" cy="4700587"/>
          </a:xfrm>
          <a:prstGeom prst="rect">
            <a:avLst/>
          </a:prstGeom>
        </p:spPr>
        <p:txBody>
          <a:bodyPr/>
          <a:lstStyle>
            <a:lvl1pPr>
              <a:buClr>
                <a:schemeClr val="tx2"/>
              </a:buClr>
              <a:defRPr sz="2800">
                <a:solidFill>
                  <a:schemeClr val="tx1">
                    <a:alpha val="85000"/>
                  </a:schemeClr>
                </a:solidFill>
              </a:defRPr>
            </a:lvl1pPr>
            <a:lvl2pPr>
              <a:buClr>
                <a:schemeClr val="tx2"/>
              </a:buClr>
              <a:defRPr sz="2800">
                <a:solidFill>
                  <a:schemeClr val="tx1">
                    <a:alpha val="85000"/>
                  </a:schemeClr>
                </a:solidFill>
              </a:defRPr>
            </a:lvl2pPr>
            <a:lvl3pPr>
              <a:buClr>
                <a:schemeClr val="tx2"/>
              </a:buClr>
              <a:defRPr sz="2800">
                <a:solidFill>
                  <a:schemeClr val="tx1">
                    <a:alpha val="85000"/>
                  </a:schemeClr>
                </a:solidFill>
              </a:defRPr>
            </a:lvl3pPr>
            <a:lvl4pPr>
              <a:buClr>
                <a:schemeClr val="tx2"/>
              </a:buClr>
              <a:defRPr sz="2400">
                <a:solidFill>
                  <a:schemeClr val="tx1">
                    <a:alpha val="85000"/>
                  </a:schemeClr>
                </a:solidFill>
              </a:defRPr>
            </a:lvl4pPr>
            <a:lvl5pPr>
              <a:buClr>
                <a:schemeClr val="tx2"/>
              </a:buClr>
              <a:defRPr sz="2400">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BE"/>
          </a:p>
        </p:txBody>
      </p:sp>
      <p:sp>
        <p:nvSpPr>
          <p:cNvPr id="5" name="Picture Placeholder 4">
            <a:extLst>
              <a:ext uri="{FF2B5EF4-FFF2-40B4-BE49-F238E27FC236}">
                <a16:creationId xmlns:a16="http://schemas.microsoft.com/office/drawing/2014/main" id="{FE34CE09-B55D-55FB-8D4D-D437CC047AA1}"/>
              </a:ext>
            </a:extLst>
          </p:cNvPr>
          <p:cNvSpPr>
            <a:spLocks noGrp="1"/>
          </p:cNvSpPr>
          <p:nvPr>
            <p:ph type="pic" sz="quarter" idx="11"/>
          </p:nvPr>
        </p:nvSpPr>
        <p:spPr>
          <a:xfrm>
            <a:off x="6411134" y="0"/>
            <a:ext cx="5780865" cy="6858000"/>
          </a:xfrm>
          <a:prstGeom prst="rect">
            <a:avLst/>
          </a:prstGeom>
        </p:spPr>
        <p:txBody>
          <a:bodyPr/>
          <a:lstStyle/>
          <a:p>
            <a:endParaRPr lang="en-BE"/>
          </a:p>
        </p:txBody>
      </p:sp>
    </p:spTree>
    <p:extLst>
      <p:ext uri="{BB962C8B-B14F-4D97-AF65-F5344CB8AC3E}">
        <p14:creationId xmlns:p14="http://schemas.microsoft.com/office/powerpoint/2010/main" val="71614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picture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34CE09-B55D-55FB-8D4D-D437CC047AA1}"/>
              </a:ext>
            </a:extLst>
          </p:cNvPr>
          <p:cNvSpPr>
            <a:spLocks noGrp="1"/>
          </p:cNvSpPr>
          <p:nvPr>
            <p:ph type="pic" sz="quarter" idx="11"/>
          </p:nvPr>
        </p:nvSpPr>
        <p:spPr>
          <a:xfrm>
            <a:off x="-5164" y="0"/>
            <a:ext cx="5780865" cy="6858000"/>
          </a:xfrm>
          <a:prstGeom prst="rect">
            <a:avLst/>
          </a:prstGeom>
        </p:spPr>
        <p:txBody>
          <a:bodyPr/>
          <a:lstStyle/>
          <a:p>
            <a:endParaRPr lang="en-BE"/>
          </a:p>
        </p:txBody>
      </p:sp>
      <p:sp>
        <p:nvSpPr>
          <p:cNvPr id="4" name="Title 1">
            <a:extLst>
              <a:ext uri="{FF2B5EF4-FFF2-40B4-BE49-F238E27FC236}">
                <a16:creationId xmlns:a16="http://schemas.microsoft.com/office/drawing/2014/main" id="{F247D328-C1FC-DBD4-5B51-18F689FDC17A}"/>
              </a:ext>
            </a:extLst>
          </p:cNvPr>
          <p:cNvSpPr>
            <a:spLocks noGrp="1"/>
          </p:cNvSpPr>
          <p:nvPr>
            <p:ph type="title"/>
          </p:nvPr>
        </p:nvSpPr>
        <p:spPr>
          <a:xfrm>
            <a:off x="6416301" y="365125"/>
            <a:ext cx="4942668" cy="1325563"/>
          </a:xfrm>
        </p:spPr>
        <p:txBody>
          <a:bodyPr/>
          <a:lstStyle/>
          <a:p>
            <a:r>
              <a:rPr lang="en-US" dirty="0"/>
              <a:t>Click to edit Master title style</a:t>
            </a:r>
            <a:endParaRPr lang="en-BE" dirty="0"/>
          </a:p>
        </p:txBody>
      </p:sp>
      <p:sp>
        <p:nvSpPr>
          <p:cNvPr id="7" name="Content Placeholder 2">
            <a:extLst>
              <a:ext uri="{FF2B5EF4-FFF2-40B4-BE49-F238E27FC236}">
                <a16:creationId xmlns:a16="http://schemas.microsoft.com/office/drawing/2014/main" id="{B6B2AFF7-54A2-B63D-267C-D90444BA2016}"/>
              </a:ext>
            </a:extLst>
          </p:cNvPr>
          <p:cNvSpPr>
            <a:spLocks noGrp="1"/>
          </p:cNvSpPr>
          <p:nvPr>
            <p:ph sz="quarter" idx="10"/>
          </p:nvPr>
        </p:nvSpPr>
        <p:spPr>
          <a:xfrm>
            <a:off x="6416301" y="1792288"/>
            <a:ext cx="4942668" cy="4700587"/>
          </a:xfrm>
          <a:prstGeom prst="rect">
            <a:avLst/>
          </a:prstGeom>
        </p:spPr>
        <p:txBody>
          <a:bodyPr/>
          <a:lstStyle>
            <a:lvl1pPr>
              <a:buClr>
                <a:schemeClr val="tx2"/>
              </a:buClr>
              <a:defRPr sz="2800">
                <a:solidFill>
                  <a:schemeClr val="tx1">
                    <a:alpha val="85000"/>
                  </a:schemeClr>
                </a:solidFill>
              </a:defRPr>
            </a:lvl1pPr>
            <a:lvl2pPr>
              <a:buClr>
                <a:schemeClr val="tx2"/>
              </a:buClr>
              <a:defRPr sz="2800">
                <a:solidFill>
                  <a:schemeClr val="tx1">
                    <a:alpha val="85000"/>
                  </a:schemeClr>
                </a:solidFill>
              </a:defRPr>
            </a:lvl2pPr>
            <a:lvl3pPr>
              <a:buClr>
                <a:schemeClr val="tx2"/>
              </a:buClr>
              <a:defRPr sz="2800">
                <a:solidFill>
                  <a:schemeClr val="tx1">
                    <a:alpha val="85000"/>
                  </a:schemeClr>
                </a:solidFill>
              </a:defRPr>
            </a:lvl3pPr>
            <a:lvl4pPr>
              <a:buClr>
                <a:schemeClr val="tx2"/>
              </a:buClr>
              <a:defRPr sz="2400">
                <a:solidFill>
                  <a:schemeClr val="tx1">
                    <a:alpha val="85000"/>
                  </a:schemeClr>
                </a:solidFill>
              </a:defRPr>
            </a:lvl4pPr>
            <a:lvl5pPr>
              <a:buClr>
                <a:schemeClr val="tx2"/>
              </a:buClr>
              <a:defRPr sz="2400">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BE"/>
          </a:p>
        </p:txBody>
      </p:sp>
    </p:spTree>
    <p:extLst>
      <p:ext uri="{BB962C8B-B14F-4D97-AF65-F5344CB8AC3E}">
        <p14:creationId xmlns:p14="http://schemas.microsoft.com/office/powerpoint/2010/main" val="1495691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spli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2BD40-8862-2BF5-57C7-5DD0CD67407D}"/>
              </a:ext>
            </a:extLst>
          </p:cNvPr>
          <p:cNvSpPr/>
          <p:nvPr userDrawn="1"/>
        </p:nvSpPr>
        <p:spPr>
          <a:xfrm>
            <a:off x="0" y="0"/>
            <a:ext cx="57757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itle 1">
            <a:extLst>
              <a:ext uri="{FF2B5EF4-FFF2-40B4-BE49-F238E27FC236}">
                <a16:creationId xmlns:a16="http://schemas.microsoft.com/office/drawing/2014/main" id="{F247D328-C1FC-DBD4-5B51-18F689FDC17A}"/>
              </a:ext>
            </a:extLst>
          </p:cNvPr>
          <p:cNvSpPr>
            <a:spLocks noGrp="1"/>
          </p:cNvSpPr>
          <p:nvPr>
            <p:ph type="title"/>
          </p:nvPr>
        </p:nvSpPr>
        <p:spPr>
          <a:xfrm>
            <a:off x="6416301" y="365125"/>
            <a:ext cx="4942668" cy="1325563"/>
          </a:xfrm>
        </p:spPr>
        <p:txBody>
          <a:bodyPr/>
          <a:lstStyle/>
          <a:p>
            <a:r>
              <a:rPr lang="en-US" dirty="0"/>
              <a:t>Click to edit Master title style</a:t>
            </a:r>
            <a:endParaRPr lang="en-BE" dirty="0"/>
          </a:p>
        </p:txBody>
      </p:sp>
      <p:sp>
        <p:nvSpPr>
          <p:cNvPr id="7" name="Content Placeholder 2">
            <a:extLst>
              <a:ext uri="{FF2B5EF4-FFF2-40B4-BE49-F238E27FC236}">
                <a16:creationId xmlns:a16="http://schemas.microsoft.com/office/drawing/2014/main" id="{B6B2AFF7-54A2-B63D-267C-D90444BA2016}"/>
              </a:ext>
            </a:extLst>
          </p:cNvPr>
          <p:cNvSpPr>
            <a:spLocks noGrp="1"/>
          </p:cNvSpPr>
          <p:nvPr>
            <p:ph sz="quarter" idx="10"/>
          </p:nvPr>
        </p:nvSpPr>
        <p:spPr>
          <a:xfrm>
            <a:off x="6416301" y="1792288"/>
            <a:ext cx="4942668" cy="4700587"/>
          </a:xfrm>
          <a:prstGeom prst="rect">
            <a:avLst/>
          </a:prstGeom>
        </p:spPr>
        <p:txBody>
          <a:bodyPr/>
          <a:lstStyle>
            <a:lvl1pPr>
              <a:buClr>
                <a:schemeClr val="tx2"/>
              </a:buClr>
              <a:defRPr sz="2800">
                <a:solidFill>
                  <a:schemeClr val="tx1">
                    <a:alpha val="85000"/>
                  </a:schemeClr>
                </a:solidFill>
              </a:defRPr>
            </a:lvl1pPr>
            <a:lvl2pPr>
              <a:buClr>
                <a:schemeClr val="tx2"/>
              </a:buClr>
              <a:defRPr sz="2800">
                <a:solidFill>
                  <a:schemeClr val="tx1">
                    <a:alpha val="85000"/>
                  </a:schemeClr>
                </a:solidFill>
              </a:defRPr>
            </a:lvl2pPr>
            <a:lvl3pPr>
              <a:buClr>
                <a:schemeClr val="tx2"/>
              </a:buClr>
              <a:defRPr sz="2800">
                <a:solidFill>
                  <a:schemeClr val="tx1">
                    <a:alpha val="85000"/>
                  </a:schemeClr>
                </a:solidFill>
              </a:defRPr>
            </a:lvl3pPr>
            <a:lvl4pPr>
              <a:buClr>
                <a:schemeClr val="tx2"/>
              </a:buClr>
              <a:defRPr sz="2400">
                <a:solidFill>
                  <a:schemeClr val="tx1">
                    <a:alpha val="85000"/>
                  </a:schemeClr>
                </a:solidFill>
              </a:defRPr>
            </a:lvl4pPr>
            <a:lvl5pPr>
              <a:buClr>
                <a:schemeClr val="tx2"/>
              </a:buClr>
              <a:defRPr sz="2400">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BE"/>
          </a:p>
        </p:txBody>
      </p:sp>
      <p:pic>
        <p:nvPicPr>
          <p:cNvPr id="3" name="Graphic 2">
            <a:extLst>
              <a:ext uri="{FF2B5EF4-FFF2-40B4-BE49-F238E27FC236}">
                <a16:creationId xmlns:a16="http://schemas.microsoft.com/office/drawing/2014/main" id="{13296F21-DE6D-2C73-089E-A813135E54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8741" y="6421126"/>
            <a:ext cx="598623" cy="318019"/>
          </a:xfrm>
          <a:prstGeom prst="rect">
            <a:avLst/>
          </a:prstGeom>
        </p:spPr>
      </p:pic>
    </p:spTree>
    <p:extLst>
      <p:ext uri="{BB962C8B-B14F-4D97-AF65-F5344CB8AC3E}">
        <p14:creationId xmlns:p14="http://schemas.microsoft.com/office/powerpoint/2010/main" val="3128712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ight chapter">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C37D8072-9EE3-917B-7F33-372174E2B6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1999" y="288001"/>
            <a:ext cx="914396" cy="485774"/>
          </a:xfrm>
          <a:prstGeom prst="rect">
            <a:avLst/>
          </a:prstGeom>
        </p:spPr>
      </p:pic>
      <p:sp>
        <p:nvSpPr>
          <p:cNvPr id="14" name="Text Placeholder 4">
            <a:extLst>
              <a:ext uri="{FF2B5EF4-FFF2-40B4-BE49-F238E27FC236}">
                <a16:creationId xmlns:a16="http://schemas.microsoft.com/office/drawing/2014/main" id="{FD35E4C5-AED2-E9A8-7D65-14800B632E6C}"/>
              </a:ext>
            </a:extLst>
          </p:cNvPr>
          <p:cNvSpPr>
            <a:spLocks noGrp="1"/>
          </p:cNvSpPr>
          <p:nvPr>
            <p:ph type="body" sz="quarter" idx="10" hasCustomPrompt="1"/>
          </p:nvPr>
        </p:nvSpPr>
        <p:spPr>
          <a:xfrm>
            <a:off x="5416337" y="2299097"/>
            <a:ext cx="5491121" cy="2286007"/>
          </a:xfrm>
          <a:prstGeom prst="rect">
            <a:avLst/>
          </a:prstGeom>
        </p:spPr>
        <p:txBody>
          <a:bodyPr anchor="b"/>
          <a:lstStyle>
            <a:lvl1pPr marL="0" indent="0">
              <a:buNone/>
              <a:defRPr sz="4800" b="1">
                <a:solidFill>
                  <a:schemeClr val="tx2"/>
                </a:solidFill>
                <a:latin typeface="+mj-lt"/>
              </a:defRPr>
            </a:lvl1pPr>
          </a:lstStyle>
          <a:p>
            <a:pPr lvl="0"/>
            <a:r>
              <a:rPr lang="en-US" dirty="0"/>
              <a:t>Title</a:t>
            </a:r>
          </a:p>
        </p:txBody>
      </p:sp>
      <p:cxnSp>
        <p:nvCxnSpPr>
          <p:cNvPr id="22" name="Straight Connector 21">
            <a:extLst>
              <a:ext uri="{FF2B5EF4-FFF2-40B4-BE49-F238E27FC236}">
                <a16:creationId xmlns:a16="http://schemas.microsoft.com/office/drawing/2014/main" id="{A5CF1C14-D13B-9574-C8BD-CA3AF6086669}"/>
              </a:ext>
            </a:extLst>
          </p:cNvPr>
          <p:cNvCxnSpPr>
            <a:cxnSpLocks/>
          </p:cNvCxnSpPr>
          <p:nvPr userDrawn="1"/>
        </p:nvCxnSpPr>
        <p:spPr>
          <a:xfrm>
            <a:off x="5332687" y="2151613"/>
            <a:ext cx="0" cy="2605688"/>
          </a:xfrm>
          <a:prstGeom prst="line">
            <a:avLst/>
          </a:prstGeom>
          <a:ln>
            <a:solidFill>
              <a:srgbClr val="617FC0"/>
            </a:solidFill>
          </a:ln>
        </p:spPr>
        <p:style>
          <a:lnRef idx="2">
            <a:schemeClr val="accent1"/>
          </a:lnRef>
          <a:fillRef idx="0">
            <a:schemeClr val="accent1"/>
          </a:fillRef>
          <a:effectRef idx="1">
            <a:schemeClr val="accent1"/>
          </a:effectRef>
          <a:fontRef idx="minor">
            <a:schemeClr val="tx1"/>
          </a:fontRef>
        </p:style>
      </p:cxnSp>
      <p:sp>
        <p:nvSpPr>
          <p:cNvPr id="23" name="Text Placeholder 4">
            <a:extLst>
              <a:ext uri="{FF2B5EF4-FFF2-40B4-BE49-F238E27FC236}">
                <a16:creationId xmlns:a16="http://schemas.microsoft.com/office/drawing/2014/main" id="{C2FA6B88-2EA8-B1CD-1B6F-84AFBEAAB3F3}"/>
              </a:ext>
            </a:extLst>
          </p:cNvPr>
          <p:cNvSpPr>
            <a:spLocks noGrp="1"/>
          </p:cNvSpPr>
          <p:nvPr>
            <p:ph type="body" sz="quarter" idx="11" hasCustomPrompt="1"/>
          </p:nvPr>
        </p:nvSpPr>
        <p:spPr>
          <a:xfrm>
            <a:off x="674055" y="2298478"/>
            <a:ext cx="4571975" cy="2286007"/>
          </a:xfrm>
          <a:prstGeom prst="rect">
            <a:avLst/>
          </a:prstGeom>
        </p:spPr>
        <p:txBody>
          <a:bodyPr anchor="t"/>
          <a:lstStyle>
            <a:lvl1pPr marL="0" indent="0" algn="r">
              <a:buNone/>
              <a:defRPr sz="4800" b="1">
                <a:solidFill>
                  <a:schemeClr val="tx2"/>
                </a:solidFill>
                <a:latin typeface="+mj-lt"/>
              </a:defRPr>
            </a:lvl1pPr>
          </a:lstStyle>
          <a:p>
            <a:pPr lvl="0"/>
            <a:r>
              <a:rPr lang="en-US" dirty="0"/>
              <a:t>01</a:t>
            </a:r>
          </a:p>
        </p:txBody>
      </p:sp>
      <p:grpSp>
        <p:nvGrpSpPr>
          <p:cNvPr id="12" name="Group 11">
            <a:extLst>
              <a:ext uri="{FF2B5EF4-FFF2-40B4-BE49-F238E27FC236}">
                <a16:creationId xmlns:a16="http://schemas.microsoft.com/office/drawing/2014/main" id="{8DA0560F-A4B9-6D60-DA89-678D8AA3B9FC}"/>
              </a:ext>
            </a:extLst>
          </p:cNvPr>
          <p:cNvGrpSpPr/>
          <p:nvPr userDrawn="1"/>
        </p:nvGrpSpPr>
        <p:grpSpPr>
          <a:xfrm>
            <a:off x="6505909" y="9229"/>
            <a:ext cx="5688622" cy="6861839"/>
            <a:chOff x="6476020" y="-8"/>
            <a:chExt cx="5718513" cy="6897894"/>
          </a:xfrm>
        </p:grpSpPr>
        <p:sp>
          <p:nvSpPr>
            <p:cNvPr id="13" name="Vrije vorm: vorm 9">
              <a:extLst>
                <a:ext uri="{FF2B5EF4-FFF2-40B4-BE49-F238E27FC236}">
                  <a16:creationId xmlns:a16="http://schemas.microsoft.com/office/drawing/2014/main" id="{9D7D31D0-E3AC-9AED-7DFC-600F0A869084}"/>
                </a:ext>
              </a:extLst>
            </p:cNvPr>
            <p:cNvSpPr/>
            <p:nvPr userDrawn="1"/>
          </p:nvSpPr>
          <p:spPr>
            <a:xfrm flipH="1">
              <a:off x="6476020" y="4608573"/>
              <a:ext cx="2289313" cy="2289313"/>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noFill/>
            <a:ln w="0" cap="flat">
              <a:solidFill>
                <a:srgbClr val="D1E4F7"/>
              </a:solidFill>
              <a:prstDash val="solid"/>
              <a:miter/>
            </a:ln>
          </p:spPr>
          <p:txBody>
            <a:bodyPr rtlCol="0" anchor="ctr"/>
            <a:lstStyle/>
            <a:p>
              <a:endParaRPr lang="nl-NL"/>
            </a:p>
          </p:txBody>
        </p:sp>
        <p:sp>
          <p:nvSpPr>
            <p:cNvPr id="16" name="Vrije vorm: vorm 18">
              <a:extLst>
                <a:ext uri="{FF2B5EF4-FFF2-40B4-BE49-F238E27FC236}">
                  <a16:creationId xmlns:a16="http://schemas.microsoft.com/office/drawing/2014/main" id="{F5FCDA4F-39E8-1B34-6039-23A6929D29CF}"/>
                </a:ext>
              </a:extLst>
            </p:cNvPr>
            <p:cNvSpPr/>
            <p:nvPr userDrawn="1"/>
          </p:nvSpPr>
          <p:spPr>
            <a:xfrm flipH="1">
              <a:off x="9893073" y="-8"/>
              <a:ext cx="2289302" cy="2289302"/>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noFill/>
            <a:ln w="0" cap="flat">
              <a:solidFill>
                <a:srgbClr val="D1E4F7"/>
              </a:solidFill>
              <a:prstDash val="solid"/>
              <a:miter/>
            </a:ln>
          </p:spPr>
          <p:txBody>
            <a:bodyPr rtlCol="0" anchor="ctr"/>
            <a:lstStyle/>
            <a:p>
              <a:endParaRPr lang="nl-NL"/>
            </a:p>
          </p:txBody>
        </p:sp>
        <p:sp>
          <p:nvSpPr>
            <p:cNvPr id="17" name="Vrije vorm: vorm 11">
              <a:extLst>
                <a:ext uri="{FF2B5EF4-FFF2-40B4-BE49-F238E27FC236}">
                  <a16:creationId xmlns:a16="http://schemas.microsoft.com/office/drawing/2014/main" id="{BBDB3D9B-C250-7032-0ACC-7C5B8B0FAD88}"/>
                </a:ext>
              </a:extLst>
            </p:cNvPr>
            <p:cNvSpPr/>
            <p:nvPr/>
          </p:nvSpPr>
          <p:spPr>
            <a:xfrm>
              <a:off x="8765334" y="4581825"/>
              <a:ext cx="1144651" cy="2289302"/>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noFill/>
            <a:ln w="0" cap="flat">
              <a:solidFill>
                <a:srgbClr val="D1E4F7"/>
              </a:solidFill>
              <a:prstDash val="solid"/>
              <a:miter/>
            </a:ln>
          </p:spPr>
          <p:txBody>
            <a:bodyPr rtlCol="0" anchor="ctr"/>
            <a:lstStyle/>
            <a:p>
              <a:endParaRPr lang="nl-NL"/>
            </a:p>
          </p:txBody>
        </p:sp>
        <p:sp>
          <p:nvSpPr>
            <p:cNvPr id="18" name="Vrije vorm: vorm 16">
              <a:extLst>
                <a:ext uri="{FF2B5EF4-FFF2-40B4-BE49-F238E27FC236}">
                  <a16:creationId xmlns:a16="http://schemas.microsoft.com/office/drawing/2014/main" id="{F7A11193-8342-CC7D-4893-9DA72119E1F8}"/>
                </a:ext>
              </a:extLst>
            </p:cNvPr>
            <p:cNvSpPr/>
            <p:nvPr userDrawn="1"/>
          </p:nvSpPr>
          <p:spPr>
            <a:xfrm rot="18900000" flipH="1">
              <a:off x="7939042" y="325447"/>
              <a:ext cx="1618773" cy="1618773"/>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noFill/>
            <a:ln w="0" cap="flat">
              <a:solidFill>
                <a:srgbClr val="D1E4F7"/>
              </a:solidFill>
              <a:prstDash val="solid"/>
              <a:miter/>
            </a:ln>
          </p:spPr>
          <p:txBody>
            <a:bodyPr rtlCol="0" anchor="ctr"/>
            <a:lstStyle/>
            <a:p>
              <a:endParaRPr lang="nl-NL"/>
            </a:p>
          </p:txBody>
        </p:sp>
        <p:sp>
          <p:nvSpPr>
            <p:cNvPr id="19" name="Vrije vorm: vorm 17">
              <a:extLst>
                <a:ext uri="{FF2B5EF4-FFF2-40B4-BE49-F238E27FC236}">
                  <a16:creationId xmlns:a16="http://schemas.microsoft.com/office/drawing/2014/main" id="{A3F6D955-1692-3320-C7CD-A1960CC43330}"/>
                </a:ext>
              </a:extLst>
            </p:cNvPr>
            <p:cNvSpPr/>
            <p:nvPr userDrawn="1"/>
          </p:nvSpPr>
          <p:spPr>
            <a:xfrm>
              <a:off x="9905975" y="2295800"/>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noFill/>
            <a:ln w="0" cap="flat">
              <a:solidFill>
                <a:srgbClr val="D1E4F7"/>
              </a:solidFill>
              <a:prstDash val="solid"/>
              <a:miter/>
            </a:ln>
          </p:spPr>
          <p:txBody>
            <a:bodyPr rtlCol="0" anchor="ctr"/>
            <a:lstStyle/>
            <a:p>
              <a:endParaRPr lang="nl-NL" dirty="0"/>
            </a:p>
          </p:txBody>
        </p:sp>
        <p:sp>
          <p:nvSpPr>
            <p:cNvPr id="20" name="Vrije vorm: vorm 18">
              <a:extLst>
                <a:ext uri="{FF2B5EF4-FFF2-40B4-BE49-F238E27FC236}">
                  <a16:creationId xmlns:a16="http://schemas.microsoft.com/office/drawing/2014/main" id="{23AF75C3-7660-CDC9-64BF-2397504B8386}"/>
                </a:ext>
              </a:extLst>
            </p:cNvPr>
            <p:cNvSpPr/>
            <p:nvPr userDrawn="1"/>
          </p:nvSpPr>
          <p:spPr>
            <a:xfrm flipH="1">
              <a:off x="9905231" y="4581825"/>
              <a:ext cx="2289302" cy="2289302"/>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noFill/>
            <a:ln w="0" cap="flat">
              <a:solidFill>
                <a:srgbClr val="D1E4F7"/>
              </a:solidFill>
              <a:prstDash val="solid"/>
              <a:miter/>
            </a:ln>
          </p:spPr>
          <p:txBody>
            <a:bodyPr rtlCol="0" anchor="ctr"/>
            <a:lstStyle/>
            <a:p>
              <a:endParaRPr lang="nl-NL"/>
            </a:p>
          </p:txBody>
        </p:sp>
      </p:grpSp>
    </p:spTree>
    <p:extLst>
      <p:ext uri="{BB962C8B-B14F-4D97-AF65-F5344CB8AC3E}">
        <p14:creationId xmlns:p14="http://schemas.microsoft.com/office/powerpoint/2010/main" val="38705389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5-11-2025</a:t>
            </a:fld>
            <a:endParaRPr lang="nl-NL" noProof="0"/>
          </a:p>
        </p:txBody>
      </p:sp>
      <p:sp>
        <p:nvSpPr>
          <p:cNvPr id="3" name="Footer Placeholder 2"/>
          <p:cNvSpPr>
            <a:spLocks noGrp="1"/>
          </p:cNvSpPr>
          <p:nvPr>
            <p:ph type="ftr" sz="quarter" idx="11"/>
          </p:nvPr>
        </p:nvSpPr>
        <p:spPr/>
        <p:txBody>
          <a:bodyPr/>
          <a:lstStyle/>
          <a:p>
            <a:endParaRPr lang="nl-NL" noProof="0"/>
          </a:p>
        </p:txBody>
      </p:sp>
      <p:sp>
        <p:nvSpPr>
          <p:cNvPr id="7" name="Covering Background"/>
          <p:cNvSpPr/>
          <p:nvPr userDrawn="1"/>
        </p:nvSpPr>
        <p:spPr>
          <a:xfrm>
            <a:off x="-1" y="0"/>
            <a:ext cx="12191244"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noProof="0"/>
          </a:p>
        </p:txBody>
      </p:sp>
      <p:sp>
        <p:nvSpPr>
          <p:cNvPr id="6" name="Picture Placeholder 5"/>
          <p:cNvSpPr>
            <a:spLocks noGrp="1"/>
          </p:cNvSpPr>
          <p:nvPr>
            <p:ph type="pic" sz="quarter" idx="12" hasCustomPrompt="1"/>
          </p:nvPr>
        </p:nvSpPr>
        <p:spPr>
          <a:xfrm>
            <a:off x="-1" y="0"/>
            <a:ext cx="12191244" cy="6858000"/>
          </a:xfrm>
        </p:spPr>
        <p:txBody>
          <a:bodyPr/>
          <a:lstStyle>
            <a:lvl1pPr marL="60273" indent="0">
              <a:buNone/>
              <a:defRPr>
                <a:solidFill>
                  <a:schemeClr val="bg1">
                    <a:lumMod val="50000"/>
                  </a:schemeClr>
                </a:solidFill>
              </a:defRPr>
            </a:lvl1pPr>
          </a:lstStyle>
          <a:p>
            <a:r>
              <a:rPr lang="nl-BE" noProof="0"/>
              <a:t>Photo</a:t>
            </a:r>
          </a:p>
        </p:txBody>
      </p:sp>
    </p:spTree>
    <p:extLst>
      <p:ext uri="{BB962C8B-B14F-4D97-AF65-F5344CB8AC3E}">
        <p14:creationId xmlns:p14="http://schemas.microsoft.com/office/powerpoint/2010/main" val="195587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5/11/2025</a:t>
            </a:fld>
            <a:endParaRPr lang="nl-BE" noProof="0"/>
          </a:p>
        </p:txBody>
      </p:sp>
      <p:sp>
        <p:nvSpPr>
          <p:cNvPr id="5" name="Footer Placeholder 4"/>
          <p:cNvSpPr>
            <a:spLocks noGrp="1"/>
          </p:cNvSpPr>
          <p:nvPr>
            <p:ph type="ftr" sz="quarter" idx="11"/>
          </p:nvPr>
        </p:nvSpPr>
        <p:spPr/>
        <p:txBody>
          <a:bodyPr/>
          <a:lstStyle/>
          <a:p>
            <a:endParaRPr lang="nl-BE" noProof="0"/>
          </a:p>
        </p:txBody>
      </p:sp>
      <p:sp>
        <p:nvSpPr>
          <p:cNvPr id="8" name="Picture Placeholder 7"/>
          <p:cNvSpPr>
            <a:spLocks noGrp="1"/>
          </p:cNvSpPr>
          <p:nvPr>
            <p:ph type="pic" sz="quarter" idx="13" hasCustomPrompt="1"/>
          </p:nvPr>
        </p:nvSpPr>
        <p:spPr>
          <a:xfrm>
            <a:off x="7105117" y="964630"/>
            <a:ext cx="4429958" cy="4568906"/>
          </a:xfrm>
        </p:spPr>
        <p:txBody>
          <a:bodyPr/>
          <a:lstStyle>
            <a:lvl1pPr marL="60273" indent="0">
              <a:buNone/>
              <a:defRPr>
                <a:solidFill>
                  <a:schemeClr val="bg1">
                    <a:lumMod val="50000"/>
                  </a:schemeClr>
                </a:solidFill>
              </a:defRPr>
            </a:lvl1pPr>
          </a:lstStyle>
          <a:p>
            <a:r>
              <a:rPr lang="nl-BE" noProof="0"/>
              <a:t>Photo</a:t>
            </a:r>
          </a:p>
        </p:txBody>
      </p:sp>
      <p:sp>
        <p:nvSpPr>
          <p:cNvPr id="9"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7AE184E0-0BD4-4705-A12B-9B71DDE63301}" type="slidenum">
              <a:rPr lang="nl-BE" noProof="0" smtClean="0"/>
              <a:pPr/>
              <a:t>‹#›</a:t>
            </a:fld>
            <a:endParaRPr lang="nl-BE" noProof="0"/>
          </a:p>
        </p:txBody>
      </p:sp>
      <p:sp>
        <p:nvSpPr>
          <p:cNvPr id="12" name="Content Placeholder 2"/>
          <p:cNvSpPr>
            <a:spLocks noGrp="1"/>
          </p:cNvSpPr>
          <p:nvPr>
            <p:ph idx="1" hasCustomPrompt="1"/>
          </p:nvPr>
        </p:nvSpPr>
        <p:spPr>
          <a:xfrm>
            <a:off x="587725" y="839787"/>
            <a:ext cx="5936144" cy="4708125"/>
          </a:xfrm>
        </p:spPr>
        <p:txBody>
          <a:bodyPr/>
          <a:lstStyle>
            <a:lvl1pPr defTabSz="321457">
              <a:lnSpc>
                <a:spcPct val="120000"/>
              </a:lnSpc>
              <a:defRPr/>
            </a:lvl1pPr>
            <a:lvl2pPr>
              <a:lnSpc>
                <a:spcPct val="120000"/>
              </a:lnSpc>
              <a:defRPr/>
            </a:lvl2pPr>
            <a:lvl3pPr defTabSz="321457">
              <a:lnSpc>
                <a:spcPct val="120000"/>
              </a:lnSpc>
              <a:defRPr/>
            </a:lvl3pPr>
            <a:lvl4pPr defTabSz="321457">
              <a:lnSpc>
                <a:spcPct val="120000"/>
              </a:lnSpc>
              <a:defRPr/>
            </a:lvl4pPr>
            <a:lvl5pPr defTabSz="321457">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3747908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ark spli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F96D5B0-A0D8-8702-A825-BF683D41B3EB}"/>
              </a:ext>
            </a:extLst>
          </p:cNvPr>
          <p:cNvSpPr>
            <a:spLocks noGrp="1"/>
          </p:cNvSpPr>
          <p:nvPr>
            <p:ph type="title"/>
          </p:nvPr>
        </p:nvSpPr>
        <p:spPr>
          <a:xfrm>
            <a:off x="6416301" y="365125"/>
            <a:ext cx="4942668" cy="1325563"/>
          </a:xfrm>
        </p:spPr>
        <p:txBody>
          <a:bodyPr/>
          <a:lstStyle>
            <a:lvl1pPr>
              <a:defRPr>
                <a:solidFill>
                  <a:schemeClr val="bg1"/>
                </a:solidFill>
              </a:defRPr>
            </a:lvl1pPr>
          </a:lstStyle>
          <a:p>
            <a:r>
              <a:rPr lang="en-US"/>
              <a:t>Click to edit Master title style</a:t>
            </a:r>
            <a:endParaRPr lang="en-BE"/>
          </a:p>
        </p:txBody>
      </p:sp>
      <p:sp>
        <p:nvSpPr>
          <p:cNvPr id="6" name="Content Placeholder 2">
            <a:extLst>
              <a:ext uri="{FF2B5EF4-FFF2-40B4-BE49-F238E27FC236}">
                <a16:creationId xmlns:a16="http://schemas.microsoft.com/office/drawing/2014/main" id="{1DC622AC-9F46-7666-8A37-571374A59011}"/>
              </a:ext>
            </a:extLst>
          </p:cNvPr>
          <p:cNvSpPr>
            <a:spLocks noGrp="1"/>
          </p:cNvSpPr>
          <p:nvPr>
            <p:ph sz="quarter" idx="10"/>
          </p:nvPr>
        </p:nvSpPr>
        <p:spPr>
          <a:xfrm>
            <a:off x="6416301" y="1792288"/>
            <a:ext cx="4942668" cy="4700587"/>
          </a:xfrm>
          <a:prstGeom prst="rect">
            <a:avLst/>
          </a:prstGeom>
        </p:spPr>
        <p:txBody>
          <a:bodyPr/>
          <a:lstStyle>
            <a:lvl1pPr>
              <a:buClr>
                <a:srgbClr val="D1E4F7"/>
              </a:buClr>
              <a:defRPr sz="2800">
                <a:solidFill>
                  <a:schemeClr val="bg1"/>
                </a:solidFill>
              </a:defRPr>
            </a:lvl1pPr>
            <a:lvl2pPr>
              <a:buClr>
                <a:srgbClr val="D1E4F7"/>
              </a:buClr>
              <a:defRPr sz="2800">
                <a:solidFill>
                  <a:schemeClr val="bg1"/>
                </a:solidFill>
              </a:defRPr>
            </a:lvl2pPr>
            <a:lvl3pPr>
              <a:buClr>
                <a:srgbClr val="D1E4F7"/>
              </a:buClr>
              <a:defRPr sz="2800">
                <a:solidFill>
                  <a:schemeClr val="bg1"/>
                </a:solidFill>
              </a:defRPr>
            </a:lvl3pPr>
            <a:lvl4pPr>
              <a:buClr>
                <a:srgbClr val="D1E4F7"/>
              </a:buClr>
              <a:defRPr sz="2400">
                <a:solidFill>
                  <a:schemeClr val="bg1"/>
                </a:solidFill>
              </a:defRPr>
            </a:lvl4pPr>
            <a:lvl5pPr>
              <a:buClr>
                <a:srgbClr val="D1E4F7"/>
              </a:buClr>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2" name="Rectangle 1">
            <a:extLst>
              <a:ext uri="{FF2B5EF4-FFF2-40B4-BE49-F238E27FC236}">
                <a16:creationId xmlns:a16="http://schemas.microsoft.com/office/drawing/2014/main" id="{DE7A5706-976A-D89B-951F-6A97BA5FAEF2}"/>
              </a:ext>
            </a:extLst>
          </p:cNvPr>
          <p:cNvSpPr/>
          <p:nvPr userDrawn="1"/>
        </p:nvSpPr>
        <p:spPr>
          <a:xfrm>
            <a:off x="0" y="0"/>
            <a:ext cx="5775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 name="Graphic 2">
            <a:extLst>
              <a:ext uri="{FF2B5EF4-FFF2-40B4-BE49-F238E27FC236}">
                <a16:creationId xmlns:a16="http://schemas.microsoft.com/office/drawing/2014/main" id="{5673E151-F661-602B-4DB9-9213B6E4C2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8741" y="6421127"/>
            <a:ext cx="598623" cy="318019"/>
          </a:xfrm>
          <a:prstGeom prst="rect">
            <a:avLst/>
          </a:prstGeom>
        </p:spPr>
      </p:pic>
    </p:spTree>
    <p:extLst>
      <p:ext uri="{BB962C8B-B14F-4D97-AF65-F5344CB8AC3E}">
        <p14:creationId xmlns:p14="http://schemas.microsoft.com/office/powerpoint/2010/main" val="1921861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AE88-3FEC-89FE-0362-66D96E3CF9B8}"/>
              </a:ext>
            </a:extLst>
          </p:cNvPr>
          <p:cNvSpPr>
            <a:spLocks noGrp="1"/>
          </p:cNvSpPr>
          <p:nvPr>
            <p:ph type="title"/>
          </p:nvPr>
        </p:nvSpPr>
        <p:spPr/>
        <p:txBody>
          <a:bodyPr/>
          <a:lstStyle/>
          <a:p>
            <a:r>
              <a:rPr lang="en-US"/>
              <a:t>Click to edit Master title style</a:t>
            </a:r>
            <a:endParaRPr lang="en-BE"/>
          </a:p>
        </p:txBody>
      </p:sp>
    </p:spTree>
    <p:extLst>
      <p:ext uri="{BB962C8B-B14F-4D97-AF65-F5344CB8AC3E}">
        <p14:creationId xmlns:p14="http://schemas.microsoft.com/office/powerpoint/2010/main" val="3072628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ght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FC3B-9EC7-1340-524C-DF707D0FF5C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88D63CE-2897-9F64-A5C3-02628C046423}"/>
              </a:ext>
            </a:extLst>
          </p:cNvPr>
          <p:cNvSpPr>
            <a:spLocks noGrp="1"/>
          </p:cNvSpPr>
          <p:nvPr>
            <p:ph sz="quarter" idx="10"/>
          </p:nvPr>
        </p:nvSpPr>
        <p:spPr>
          <a:xfrm>
            <a:off x="838200" y="1792288"/>
            <a:ext cx="10515600" cy="4700587"/>
          </a:xfrm>
          <a:prstGeom prst="rect">
            <a:avLst/>
          </a:prstGeom>
        </p:spPr>
        <p:txBody>
          <a:bodyPr/>
          <a:lstStyle>
            <a:lvl1pPr>
              <a:buClr>
                <a:srgbClr val="D1E4F7"/>
              </a:buClr>
              <a:defRPr sz="2800">
                <a:solidFill>
                  <a:srgbClr val="FFFFFF"/>
                </a:solidFill>
              </a:defRPr>
            </a:lvl1pPr>
            <a:lvl2pPr>
              <a:buClr>
                <a:srgbClr val="D1E4F7"/>
              </a:buClr>
              <a:defRPr sz="2800">
                <a:solidFill>
                  <a:srgbClr val="FFFFFF"/>
                </a:solidFill>
              </a:defRPr>
            </a:lvl2pPr>
            <a:lvl3pPr>
              <a:buClr>
                <a:srgbClr val="D1E4F7"/>
              </a:buClr>
              <a:defRPr sz="2800">
                <a:solidFill>
                  <a:srgbClr val="FFFFFF"/>
                </a:solidFill>
              </a:defRPr>
            </a:lvl3pPr>
            <a:lvl4pPr>
              <a:buClr>
                <a:srgbClr val="D1E4F7"/>
              </a:buClr>
              <a:defRPr sz="2400">
                <a:solidFill>
                  <a:srgbClr val="FFFFFF"/>
                </a:solidFill>
              </a:defRPr>
            </a:lvl4pPr>
            <a:lvl5pPr>
              <a:buClr>
                <a:srgbClr val="D1E4F7"/>
              </a:buClr>
              <a:defRPr sz="24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Tree>
    <p:extLst>
      <p:ext uri="{BB962C8B-B14F-4D97-AF65-F5344CB8AC3E}">
        <p14:creationId xmlns:p14="http://schemas.microsoft.com/office/powerpoint/2010/main" val="805354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picture righ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D526F1-EF5F-C379-28A4-1F3EFEFEE216}"/>
              </a:ext>
            </a:extLst>
          </p:cNvPr>
          <p:cNvSpPr>
            <a:spLocks noGrp="1"/>
          </p:cNvSpPr>
          <p:nvPr>
            <p:ph type="title"/>
          </p:nvPr>
        </p:nvSpPr>
        <p:spPr>
          <a:xfrm>
            <a:off x="838200" y="365125"/>
            <a:ext cx="4942668" cy="1325563"/>
          </a:xfrm>
        </p:spPr>
        <p:txBody>
          <a:bodyPr/>
          <a:lstStyle>
            <a:lvl1pPr>
              <a:defRPr>
                <a:solidFill>
                  <a:schemeClr val="bg1"/>
                </a:solidFill>
              </a:defRPr>
            </a:lvl1pPr>
          </a:lstStyle>
          <a:p>
            <a:r>
              <a:rPr lang="en-US"/>
              <a:t>Click to edit Master title style</a:t>
            </a:r>
            <a:endParaRPr lang="en-BE"/>
          </a:p>
        </p:txBody>
      </p:sp>
      <p:sp>
        <p:nvSpPr>
          <p:cNvPr id="5" name="Content Placeholder 2">
            <a:extLst>
              <a:ext uri="{FF2B5EF4-FFF2-40B4-BE49-F238E27FC236}">
                <a16:creationId xmlns:a16="http://schemas.microsoft.com/office/drawing/2014/main" id="{9A575569-F224-9A43-172D-0BE738F351D8}"/>
              </a:ext>
            </a:extLst>
          </p:cNvPr>
          <p:cNvSpPr>
            <a:spLocks noGrp="1"/>
          </p:cNvSpPr>
          <p:nvPr>
            <p:ph sz="quarter" idx="10"/>
          </p:nvPr>
        </p:nvSpPr>
        <p:spPr>
          <a:xfrm>
            <a:off x="838200" y="1792288"/>
            <a:ext cx="4942668" cy="4700587"/>
          </a:xfrm>
          <a:prstGeom prst="rect">
            <a:avLst/>
          </a:prstGeom>
        </p:spPr>
        <p:txBody>
          <a:bodyPr/>
          <a:lstStyle>
            <a:lvl1pPr>
              <a:buClr>
                <a:srgbClr val="D1E4F7"/>
              </a:buClr>
              <a:defRPr sz="2800">
                <a:solidFill>
                  <a:schemeClr val="bg1"/>
                </a:solidFill>
              </a:defRPr>
            </a:lvl1pPr>
            <a:lvl2pPr>
              <a:buClr>
                <a:srgbClr val="D1E4F7"/>
              </a:buClr>
              <a:defRPr sz="2800">
                <a:solidFill>
                  <a:schemeClr val="bg1"/>
                </a:solidFill>
              </a:defRPr>
            </a:lvl2pPr>
            <a:lvl3pPr>
              <a:buClr>
                <a:srgbClr val="D1E4F7"/>
              </a:buClr>
              <a:defRPr sz="2800">
                <a:solidFill>
                  <a:schemeClr val="bg1"/>
                </a:solidFill>
              </a:defRPr>
            </a:lvl3pPr>
            <a:lvl4pPr>
              <a:buClr>
                <a:srgbClr val="D1E4F7"/>
              </a:buClr>
              <a:defRPr sz="2400">
                <a:solidFill>
                  <a:schemeClr val="bg1"/>
                </a:solidFill>
              </a:defRPr>
            </a:lvl4pPr>
            <a:lvl5pPr>
              <a:buClr>
                <a:srgbClr val="D1E4F7"/>
              </a:buClr>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Picture Placeholder 4">
            <a:extLst>
              <a:ext uri="{FF2B5EF4-FFF2-40B4-BE49-F238E27FC236}">
                <a16:creationId xmlns:a16="http://schemas.microsoft.com/office/drawing/2014/main" id="{F923B97E-728A-EA5A-6DBA-70537DEB04ED}"/>
              </a:ext>
            </a:extLst>
          </p:cNvPr>
          <p:cNvSpPr>
            <a:spLocks noGrp="1"/>
          </p:cNvSpPr>
          <p:nvPr>
            <p:ph type="pic" sz="quarter" idx="11"/>
          </p:nvPr>
        </p:nvSpPr>
        <p:spPr>
          <a:xfrm>
            <a:off x="6411134" y="0"/>
            <a:ext cx="5780865" cy="6858000"/>
          </a:xfrm>
          <a:prstGeom prst="rect">
            <a:avLst/>
          </a:prstGeom>
        </p:spPr>
        <p:txBody>
          <a:bodyPr/>
          <a:lstStyle>
            <a:lvl1pPr>
              <a:defRPr>
                <a:solidFill>
                  <a:schemeClr val="bg1"/>
                </a:solidFill>
              </a:defRPr>
            </a:lvl1pPr>
          </a:lstStyle>
          <a:p>
            <a:endParaRPr lang="en-BE"/>
          </a:p>
        </p:txBody>
      </p:sp>
    </p:spTree>
    <p:extLst>
      <p:ext uri="{BB962C8B-B14F-4D97-AF65-F5344CB8AC3E}">
        <p14:creationId xmlns:p14="http://schemas.microsoft.com/office/powerpoint/2010/main" val="107168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p:bg>
      <p:bgRef idx="1001">
        <a:schemeClr val="bg1"/>
      </p:bgRef>
    </p:bg>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052EB2AD-0448-9FA2-2FA3-F449EC1693EF}"/>
              </a:ext>
            </a:extLst>
          </p:cNvPr>
          <p:cNvSpPr/>
          <p:nvPr/>
        </p:nvSpPr>
        <p:spPr>
          <a:xfrm rot="13500000">
            <a:off x="7955931" y="3763779"/>
            <a:ext cx="1616455" cy="1616455"/>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EE641C"/>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FC85976D-EE45-AE2D-287E-345B5F157F96}"/>
              </a:ext>
            </a:extLst>
          </p:cNvPr>
          <p:cNvSpPr/>
          <p:nvPr/>
        </p:nvSpPr>
        <p:spPr>
          <a:xfrm>
            <a:off x="7621148" y="2286742"/>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68398E"/>
          </a:solidFill>
          <a:ln w="0" cap="flat">
            <a:noFill/>
            <a:prstDash val="solid"/>
            <a:miter/>
          </a:ln>
        </p:spPr>
        <p:txBody>
          <a:bodyPr rtlCol="0" anchor="ctr"/>
          <a:lstStyle/>
          <a:p>
            <a:endParaRPr lang="nl-NL"/>
          </a:p>
        </p:txBody>
      </p:sp>
      <p:sp>
        <p:nvSpPr>
          <p:cNvPr id="15" name="Vrije vorm: vorm 14">
            <a:extLst>
              <a:ext uri="{FF2B5EF4-FFF2-40B4-BE49-F238E27FC236}">
                <a16:creationId xmlns:a16="http://schemas.microsoft.com/office/drawing/2014/main" id="{5CB21A53-6FB1-525B-E4F0-F59E8EDA975E}"/>
              </a:ext>
            </a:extLst>
          </p:cNvPr>
          <p:cNvSpPr/>
          <p:nvPr/>
        </p:nvSpPr>
        <p:spPr>
          <a:xfrm>
            <a:off x="7621148" y="0"/>
            <a:ext cx="2286025" cy="2286025"/>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00A3A6"/>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7835CE72-ED67-FFB3-4AF2-B219E802D267}"/>
              </a:ext>
            </a:extLst>
          </p:cNvPr>
          <p:cNvSpPr/>
          <p:nvPr/>
        </p:nvSpPr>
        <p:spPr>
          <a:xfrm>
            <a:off x="9907174" y="4571739"/>
            <a:ext cx="2286025" cy="1143013"/>
          </a:xfrm>
          <a:custGeom>
            <a:avLst/>
            <a:gdLst>
              <a:gd name="connsiteX0" fmla="*/ 2286026 w 2286025"/>
              <a:gd name="connsiteY0" fmla="*/ 1143012 h 1143013"/>
              <a:gd name="connsiteX1" fmla="*/ 0 w 2286025"/>
              <a:gd name="connsiteY1" fmla="*/ 1143014 h 1143013"/>
              <a:gd name="connsiteX2" fmla="*/ 1143012 w 2286025"/>
              <a:gd name="connsiteY2" fmla="*/ 0 h 1143013"/>
              <a:gd name="connsiteX3" fmla="*/ 2286026 w 2286025"/>
              <a:gd name="connsiteY3" fmla="*/ 1143012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2"/>
                </a:moveTo>
                <a:lnTo>
                  <a:pt x="0" y="1143014"/>
                </a:lnTo>
                <a:cubicBezTo>
                  <a:pt x="-1" y="511785"/>
                  <a:pt x="511783" y="0"/>
                  <a:pt x="1143012" y="0"/>
                </a:cubicBezTo>
                <a:cubicBezTo>
                  <a:pt x="1774241" y="0"/>
                  <a:pt x="2286026" y="511783"/>
                  <a:pt x="2286026" y="1143012"/>
                </a:cubicBezTo>
                <a:close/>
              </a:path>
            </a:pathLst>
          </a:custGeom>
          <a:solidFill>
            <a:schemeClr val="accent4"/>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B0FB8D35-F14F-4A1B-A129-BCD790B43475}"/>
              </a:ext>
            </a:extLst>
          </p:cNvPr>
          <p:cNvSpPr/>
          <p:nvPr/>
        </p:nvSpPr>
        <p:spPr>
          <a:xfrm>
            <a:off x="9907174" y="1142451"/>
            <a:ext cx="2286025" cy="1143013"/>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FBB70C"/>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DC9D5A06-4B5F-5150-061F-8455585C64F0}"/>
              </a:ext>
            </a:extLst>
          </p:cNvPr>
          <p:cNvSpPr/>
          <p:nvPr/>
        </p:nvSpPr>
        <p:spPr>
          <a:xfrm>
            <a:off x="9907168" y="2285706"/>
            <a:ext cx="2286036" cy="2286039"/>
          </a:xfrm>
          <a:custGeom>
            <a:avLst/>
            <a:gdLst>
              <a:gd name="connsiteX0" fmla="*/ 2286033 w 2286036"/>
              <a:gd name="connsiteY0" fmla="*/ 0 h 2286039"/>
              <a:gd name="connsiteX1" fmla="*/ 2286037 w 2286036"/>
              <a:gd name="connsiteY1" fmla="*/ 2286036 h 2286039"/>
              <a:gd name="connsiteX2" fmla="*/ 0 w 2286036"/>
              <a:gd name="connsiteY2" fmla="*/ 2286039 h 2286039"/>
              <a:gd name="connsiteX3" fmla="*/ 2286033 w 2286036"/>
              <a:gd name="connsiteY3" fmla="*/ 0 h 2286039"/>
            </a:gdLst>
            <a:ahLst/>
            <a:cxnLst>
              <a:cxn ang="0">
                <a:pos x="connsiteX0" y="connsiteY0"/>
              </a:cxn>
              <a:cxn ang="0">
                <a:pos x="connsiteX1" y="connsiteY1"/>
              </a:cxn>
              <a:cxn ang="0">
                <a:pos x="connsiteX2" y="connsiteY2"/>
              </a:cxn>
              <a:cxn ang="0">
                <a:pos x="connsiteX3" y="connsiteY3"/>
              </a:cxn>
            </a:cxnLst>
            <a:rect l="l" t="t" r="r" b="b"/>
            <a:pathLst>
              <a:path w="2286036" h="2286039">
                <a:moveTo>
                  <a:pt x="2286033" y="0"/>
                </a:moveTo>
                <a:lnTo>
                  <a:pt x="2286037" y="2286036"/>
                </a:lnTo>
                <a:lnTo>
                  <a:pt x="0" y="2286039"/>
                </a:lnTo>
                <a:lnTo>
                  <a:pt x="2286033" y="0"/>
                </a:lnTo>
                <a:close/>
              </a:path>
            </a:pathLst>
          </a:custGeom>
          <a:solidFill>
            <a:srgbClr val="00A143"/>
          </a:solidFill>
          <a:ln w="0" cap="flat">
            <a:noFill/>
            <a:prstDash val="solid"/>
            <a:miter/>
          </a:ln>
        </p:spPr>
        <p:txBody>
          <a:bodyPr rtlCol="0" anchor="ctr"/>
          <a:lstStyle/>
          <a:p>
            <a:endParaRPr lang="nl-NL"/>
          </a:p>
        </p:txBody>
      </p:sp>
      <p:pic>
        <p:nvPicPr>
          <p:cNvPr id="7" name="Graphic 6">
            <a:extLst>
              <a:ext uri="{FF2B5EF4-FFF2-40B4-BE49-F238E27FC236}">
                <a16:creationId xmlns:a16="http://schemas.microsoft.com/office/drawing/2014/main" id="{5528156B-733A-E015-B005-B2352FABCC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1995" y="281884"/>
            <a:ext cx="914400" cy="485775"/>
          </a:xfrm>
          <a:prstGeom prst="rect">
            <a:avLst/>
          </a:prstGeom>
        </p:spPr>
      </p:pic>
      <p:sp>
        <p:nvSpPr>
          <p:cNvPr id="3" name="Title 1">
            <a:extLst>
              <a:ext uri="{FF2B5EF4-FFF2-40B4-BE49-F238E27FC236}">
                <a16:creationId xmlns:a16="http://schemas.microsoft.com/office/drawing/2014/main" id="{1D769654-84DF-F3A4-AA96-CF3AB34A95D3}"/>
              </a:ext>
            </a:extLst>
          </p:cNvPr>
          <p:cNvSpPr>
            <a:spLocks noGrp="1"/>
          </p:cNvSpPr>
          <p:nvPr>
            <p:ph type="title" hasCustomPrompt="1"/>
          </p:nvPr>
        </p:nvSpPr>
        <p:spPr>
          <a:xfrm>
            <a:off x="791996" y="2206486"/>
            <a:ext cx="5616000" cy="1959415"/>
          </a:xfrm>
          <a:prstGeom prst="rect">
            <a:avLst/>
          </a:prstGeom>
        </p:spPr>
        <p:txBody>
          <a:bodyPr anchor="b">
            <a:normAutofit/>
          </a:bodyPr>
          <a:lstStyle>
            <a:lvl1pPr>
              <a:defRPr sz="4600" b="1">
                <a:solidFill>
                  <a:schemeClr val="tx1"/>
                </a:solidFill>
                <a:latin typeface="+mj-lt"/>
                <a:cs typeface="Arial" panose="020B0604020202020204" pitchFamily="34" charset="0"/>
              </a:defRPr>
            </a:lvl1pPr>
          </a:lstStyle>
          <a:p>
            <a:r>
              <a:rPr lang="en-US" dirty="0"/>
              <a:t>Title</a:t>
            </a:r>
          </a:p>
        </p:txBody>
      </p:sp>
      <p:sp>
        <p:nvSpPr>
          <p:cNvPr id="4" name="Tijdelijke aanduiding voor tekst 26">
            <a:extLst>
              <a:ext uri="{FF2B5EF4-FFF2-40B4-BE49-F238E27FC236}">
                <a16:creationId xmlns:a16="http://schemas.microsoft.com/office/drawing/2014/main" id="{B0AC4634-2567-5C02-64AA-03E99D27573C}"/>
              </a:ext>
            </a:extLst>
          </p:cNvPr>
          <p:cNvSpPr>
            <a:spLocks noGrp="1"/>
          </p:cNvSpPr>
          <p:nvPr>
            <p:ph type="body" sz="quarter" idx="10" hasCustomPrompt="1"/>
          </p:nvPr>
        </p:nvSpPr>
        <p:spPr>
          <a:xfrm>
            <a:off x="791996" y="6189582"/>
            <a:ext cx="5616000" cy="386534"/>
          </a:xfrm>
          <a:prstGeom prst="rect">
            <a:avLst/>
          </a:prstGeom>
        </p:spPr>
        <p:txBody>
          <a:bodyPr anchor="b">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a:t>Date</a:t>
            </a:r>
          </a:p>
        </p:txBody>
      </p:sp>
      <p:sp>
        <p:nvSpPr>
          <p:cNvPr id="8" name="Text Placeholder 2">
            <a:extLst>
              <a:ext uri="{FF2B5EF4-FFF2-40B4-BE49-F238E27FC236}">
                <a16:creationId xmlns:a16="http://schemas.microsoft.com/office/drawing/2014/main" id="{104F83EB-068C-DEF0-6261-68679FF0E88A}"/>
              </a:ext>
            </a:extLst>
          </p:cNvPr>
          <p:cNvSpPr>
            <a:spLocks noGrp="1"/>
          </p:cNvSpPr>
          <p:nvPr>
            <p:ph type="body" sz="quarter" idx="11" hasCustomPrompt="1"/>
          </p:nvPr>
        </p:nvSpPr>
        <p:spPr>
          <a:xfrm>
            <a:off x="792163" y="5035550"/>
            <a:ext cx="5616575" cy="969963"/>
          </a:xfrm>
          <a:prstGeom prst="rect">
            <a:avLst/>
          </a:prstGeom>
        </p:spPr>
        <p:txBody>
          <a:bodyPr/>
          <a:lstStyle>
            <a:lvl1pPr marL="0" indent="0">
              <a:buNone/>
              <a:defRPr sz="2400"/>
            </a:lvl1pPr>
          </a:lstStyle>
          <a:p>
            <a:pPr lvl="0"/>
            <a:r>
              <a:rPr lang="en-US"/>
              <a:t>Name</a:t>
            </a:r>
            <a:endParaRPr lang="en-BE"/>
          </a:p>
        </p:txBody>
      </p:sp>
      <p:sp>
        <p:nvSpPr>
          <p:cNvPr id="9" name="Text Placeholder 13">
            <a:extLst>
              <a:ext uri="{FF2B5EF4-FFF2-40B4-BE49-F238E27FC236}">
                <a16:creationId xmlns:a16="http://schemas.microsoft.com/office/drawing/2014/main" id="{2FC02C50-EA58-B185-F07D-13121035B548}"/>
              </a:ext>
            </a:extLst>
          </p:cNvPr>
          <p:cNvSpPr>
            <a:spLocks noGrp="1"/>
          </p:cNvSpPr>
          <p:nvPr>
            <p:ph type="body" sz="quarter" idx="14" hasCustomPrompt="1"/>
          </p:nvPr>
        </p:nvSpPr>
        <p:spPr>
          <a:xfrm>
            <a:off x="791997" y="4267200"/>
            <a:ext cx="5616742" cy="695325"/>
          </a:xfrm>
          <a:prstGeom prst="rect">
            <a:avLst/>
          </a:prstGeom>
        </p:spPr>
        <p:txBody>
          <a:bodyPr>
            <a:normAutofit/>
          </a:bodyPr>
          <a:lstStyle>
            <a:lvl1pPr marL="0" indent="0">
              <a:buNone/>
              <a:defRPr sz="2800">
                <a:solidFill>
                  <a:srgbClr val="D1E4F7"/>
                </a:solidFill>
                <a:latin typeface="+mj-lt"/>
              </a:defRPr>
            </a:lvl1pPr>
          </a:lstStyle>
          <a:p>
            <a:pPr lvl="0"/>
            <a:r>
              <a:rPr lang="en-US" dirty="0"/>
              <a:t>Subtitle</a:t>
            </a:r>
            <a:endParaRPr lang="en-BE" dirty="0"/>
          </a:p>
        </p:txBody>
      </p:sp>
      <p:sp>
        <p:nvSpPr>
          <p:cNvPr id="11" name="Picture Placeholder 342">
            <a:extLst>
              <a:ext uri="{FF2B5EF4-FFF2-40B4-BE49-F238E27FC236}">
                <a16:creationId xmlns:a16="http://schemas.microsoft.com/office/drawing/2014/main" id="{1C69DBB6-CB01-17DC-A53A-3AD090FDE7F5}"/>
              </a:ext>
            </a:extLst>
          </p:cNvPr>
          <p:cNvSpPr>
            <a:spLocks noGrp="1"/>
          </p:cNvSpPr>
          <p:nvPr>
            <p:ph type="pic" sz="quarter" idx="13"/>
          </p:nvPr>
        </p:nvSpPr>
        <p:spPr>
          <a:xfrm>
            <a:off x="7293429" y="0"/>
            <a:ext cx="4898571" cy="6858000"/>
          </a:xfrm>
          <a:prstGeom prst="rect">
            <a:avLst/>
          </a:prstGeom>
        </p:spPr>
        <p:txBody>
          <a:bodyPr/>
          <a:lstStyle/>
          <a:p>
            <a:r>
              <a:rPr lang="en-US"/>
              <a:t>Click icon to add picture</a:t>
            </a:r>
            <a:endParaRPr lang="en-BE"/>
          </a:p>
        </p:txBody>
      </p:sp>
    </p:spTree>
    <p:extLst>
      <p:ext uri="{BB962C8B-B14F-4D97-AF65-F5344CB8AC3E}">
        <p14:creationId xmlns:p14="http://schemas.microsoft.com/office/powerpoint/2010/main" val="160268372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picture lef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3648548-5641-5B2A-5101-3E3091B69AB5}"/>
              </a:ext>
            </a:extLst>
          </p:cNvPr>
          <p:cNvSpPr>
            <a:spLocks noGrp="1"/>
          </p:cNvSpPr>
          <p:nvPr>
            <p:ph type="pic" sz="quarter" idx="11"/>
          </p:nvPr>
        </p:nvSpPr>
        <p:spPr>
          <a:xfrm>
            <a:off x="-5164" y="0"/>
            <a:ext cx="5780865" cy="6858000"/>
          </a:xfrm>
          <a:prstGeom prst="rect">
            <a:avLst/>
          </a:prstGeom>
        </p:spPr>
        <p:txBody>
          <a:bodyPr/>
          <a:lstStyle>
            <a:lvl1pPr>
              <a:defRPr>
                <a:solidFill>
                  <a:schemeClr val="bg1"/>
                </a:solidFill>
              </a:defRPr>
            </a:lvl1pPr>
          </a:lstStyle>
          <a:p>
            <a:endParaRPr lang="en-BE"/>
          </a:p>
        </p:txBody>
      </p:sp>
      <p:sp>
        <p:nvSpPr>
          <p:cNvPr id="5" name="Title 1">
            <a:extLst>
              <a:ext uri="{FF2B5EF4-FFF2-40B4-BE49-F238E27FC236}">
                <a16:creationId xmlns:a16="http://schemas.microsoft.com/office/drawing/2014/main" id="{AF96D5B0-A0D8-8702-A825-BF683D41B3EB}"/>
              </a:ext>
            </a:extLst>
          </p:cNvPr>
          <p:cNvSpPr>
            <a:spLocks noGrp="1"/>
          </p:cNvSpPr>
          <p:nvPr>
            <p:ph type="title"/>
          </p:nvPr>
        </p:nvSpPr>
        <p:spPr>
          <a:xfrm>
            <a:off x="6416301" y="365125"/>
            <a:ext cx="4942668" cy="1325563"/>
          </a:xfrm>
        </p:spPr>
        <p:txBody>
          <a:bodyPr/>
          <a:lstStyle>
            <a:lvl1pPr>
              <a:defRPr>
                <a:solidFill>
                  <a:schemeClr val="bg1"/>
                </a:solidFill>
              </a:defRPr>
            </a:lvl1pPr>
          </a:lstStyle>
          <a:p>
            <a:r>
              <a:rPr lang="en-US" dirty="0"/>
              <a:t>Click to edit Master title style</a:t>
            </a:r>
            <a:endParaRPr lang="en-BE" dirty="0"/>
          </a:p>
        </p:txBody>
      </p:sp>
      <p:sp>
        <p:nvSpPr>
          <p:cNvPr id="6" name="Content Placeholder 2">
            <a:extLst>
              <a:ext uri="{FF2B5EF4-FFF2-40B4-BE49-F238E27FC236}">
                <a16:creationId xmlns:a16="http://schemas.microsoft.com/office/drawing/2014/main" id="{1DC622AC-9F46-7666-8A37-571374A59011}"/>
              </a:ext>
            </a:extLst>
          </p:cNvPr>
          <p:cNvSpPr>
            <a:spLocks noGrp="1"/>
          </p:cNvSpPr>
          <p:nvPr>
            <p:ph sz="quarter" idx="10"/>
          </p:nvPr>
        </p:nvSpPr>
        <p:spPr>
          <a:xfrm>
            <a:off x="6416301" y="1792288"/>
            <a:ext cx="4942668" cy="4700587"/>
          </a:xfrm>
          <a:prstGeom prst="rect">
            <a:avLst/>
          </a:prstGeom>
        </p:spPr>
        <p:txBody>
          <a:bodyPr/>
          <a:lstStyle>
            <a:lvl1pPr>
              <a:buClr>
                <a:srgbClr val="D1E4F7"/>
              </a:buClr>
              <a:defRPr sz="2800">
                <a:solidFill>
                  <a:schemeClr val="bg1"/>
                </a:solidFill>
              </a:defRPr>
            </a:lvl1pPr>
            <a:lvl2pPr>
              <a:buClr>
                <a:srgbClr val="D1E4F7"/>
              </a:buClr>
              <a:defRPr sz="2800">
                <a:solidFill>
                  <a:schemeClr val="bg1"/>
                </a:solidFill>
              </a:defRPr>
            </a:lvl2pPr>
            <a:lvl3pPr>
              <a:buClr>
                <a:srgbClr val="D1E4F7"/>
              </a:buClr>
              <a:defRPr sz="2800">
                <a:solidFill>
                  <a:schemeClr val="bg1"/>
                </a:solidFill>
              </a:defRPr>
            </a:lvl3pPr>
            <a:lvl4pPr>
              <a:buClr>
                <a:srgbClr val="D1E4F7"/>
              </a:buClr>
              <a:defRPr sz="2400">
                <a:solidFill>
                  <a:schemeClr val="bg1"/>
                </a:solidFill>
              </a:defRPr>
            </a:lvl4pPr>
            <a:lvl5pPr>
              <a:buClr>
                <a:srgbClr val="D1E4F7"/>
              </a:buClr>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Tree>
    <p:extLst>
      <p:ext uri="{BB962C8B-B14F-4D97-AF65-F5344CB8AC3E}">
        <p14:creationId xmlns:p14="http://schemas.microsoft.com/office/powerpoint/2010/main" val="3473097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spli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F96D5B0-A0D8-8702-A825-BF683D41B3EB}"/>
              </a:ext>
            </a:extLst>
          </p:cNvPr>
          <p:cNvSpPr>
            <a:spLocks noGrp="1"/>
          </p:cNvSpPr>
          <p:nvPr>
            <p:ph type="title"/>
          </p:nvPr>
        </p:nvSpPr>
        <p:spPr>
          <a:xfrm>
            <a:off x="6416301" y="365125"/>
            <a:ext cx="4942668" cy="1325563"/>
          </a:xfrm>
        </p:spPr>
        <p:txBody>
          <a:bodyPr/>
          <a:lstStyle>
            <a:lvl1pPr>
              <a:defRPr>
                <a:solidFill>
                  <a:schemeClr val="bg1"/>
                </a:solidFill>
              </a:defRPr>
            </a:lvl1pPr>
          </a:lstStyle>
          <a:p>
            <a:r>
              <a:rPr lang="en-US" dirty="0"/>
              <a:t>Click to edit Master title style</a:t>
            </a:r>
            <a:endParaRPr lang="en-BE" dirty="0"/>
          </a:p>
        </p:txBody>
      </p:sp>
      <p:sp>
        <p:nvSpPr>
          <p:cNvPr id="6" name="Content Placeholder 2">
            <a:extLst>
              <a:ext uri="{FF2B5EF4-FFF2-40B4-BE49-F238E27FC236}">
                <a16:creationId xmlns:a16="http://schemas.microsoft.com/office/drawing/2014/main" id="{1DC622AC-9F46-7666-8A37-571374A59011}"/>
              </a:ext>
            </a:extLst>
          </p:cNvPr>
          <p:cNvSpPr>
            <a:spLocks noGrp="1"/>
          </p:cNvSpPr>
          <p:nvPr>
            <p:ph sz="quarter" idx="10"/>
          </p:nvPr>
        </p:nvSpPr>
        <p:spPr>
          <a:xfrm>
            <a:off x="6416301" y="1792288"/>
            <a:ext cx="4942668" cy="4700587"/>
          </a:xfrm>
          <a:prstGeom prst="rect">
            <a:avLst/>
          </a:prstGeom>
        </p:spPr>
        <p:txBody>
          <a:bodyPr/>
          <a:lstStyle>
            <a:lvl1pPr>
              <a:buClr>
                <a:srgbClr val="D1E4F7"/>
              </a:buClr>
              <a:defRPr sz="2800">
                <a:solidFill>
                  <a:schemeClr val="bg1"/>
                </a:solidFill>
              </a:defRPr>
            </a:lvl1pPr>
            <a:lvl2pPr>
              <a:buClr>
                <a:srgbClr val="D1E4F7"/>
              </a:buClr>
              <a:defRPr sz="2800">
                <a:solidFill>
                  <a:schemeClr val="bg1"/>
                </a:solidFill>
              </a:defRPr>
            </a:lvl2pPr>
            <a:lvl3pPr>
              <a:buClr>
                <a:srgbClr val="D1E4F7"/>
              </a:buClr>
              <a:defRPr sz="2800">
                <a:solidFill>
                  <a:schemeClr val="bg1"/>
                </a:solidFill>
              </a:defRPr>
            </a:lvl3pPr>
            <a:lvl4pPr>
              <a:buClr>
                <a:srgbClr val="D1E4F7"/>
              </a:buClr>
              <a:defRPr sz="2400">
                <a:solidFill>
                  <a:schemeClr val="bg1"/>
                </a:solidFill>
              </a:defRPr>
            </a:lvl4pPr>
            <a:lvl5pPr>
              <a:buClr>
                <a:srgbClr val="D1E4F7"/>
              </a:buClr>
              <a:defRPr sz="2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BE"/>
          </a:p>
        </p:txBody>
      </p:sp>
      <p:sp>
        <p:nvSpPr>
          <p:cNvPr id="2" name="Rectangle 1">
            <a:extLst>
              <a:ext uri="{FF2B5EF4-FFF2-40B4-BE49-F238E27FC236}">
                <a16:creationId xmlns:a16="http://schemas.microsoft.com/office/drawing/2014/main" id="{DE7A5706-976A-D89B-951F-6A97BA5FAEF2}"/>
              </a:ext>
            </a:extLst>
          </p:cNvPr>
          <p:cNvSpPr/>
          <p:nvPr userDrawn="1"/>
        </p:nvSpPr>
        <p:spPr>
          <a:xfrm>
            <a:off x="0" y="0"/>
            <a:ext cx="5775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 name="Graphic 2">
            <a:extLst>
              <a:ext uri="{FF2B5EF4-FFF2-40B4-BE49-F238E27FC236}">
                <a16:creationId xmlns:a16="http://schemas.microsoft.com/office/drawing/2014/main" id="{5673E151-F661-602B-4DB9-9213B6E4C2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8741" y="6421127"/>
            <a:ext cx="598623" cy="318019"/>
          </a:xfrm>
          <a:prstGeom prst="rect">
            <a:avLst/>
          </a:prstGeom>
        </p:spPr>
      </p:pic>
    </p:spTree>
    <p:extLst>
      <p:ext uri="{BB962C8B-B14F-4D97-AF65-F5344CB8AC3E}">
        <p14:creationId xmlns:p14="http://schemas.microsoft.com/office/powerpoint/2010/main" val="3370415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urful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785F4-84F3-536F-6440-66F991F268A8}"/>
              </a:ext>
            </a:extLst>
          </p:cNvPr>
          <p:cNvSpPr>
            <a:spLocks noGrp="1"/>
          </p:cNvSpPr>
          <p:nvPr>
            <p:ph type="title"/>
          </p:nvPr>
        </p:nvSpPr>
        <p:spPr/>
        <p:txBody>
          <a:bodyPr/>
          <a:lstStyle/>
          <a:p>
            <a:r>
              <a:rPr lang="en-US"/>
              <a:t>Click to edit Master title style</a:t>
            </a:r>
            <a:endParaRPr lang="en-BE"/>
          </a:p>
        </p:txBody>
      </p:sp>
    </p:spTree>
    <p:extLst>
      <p:ext uri="{BB962C8B-B14F-4D97-AF65-F5344CB8AC3E}">
        <p14:creationId xmlns:p14="http://schemas.microsoft.com/office/powerpoint/2010/main" val="4288847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urful with bullet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785F4-84F3-536F-6440-66F991F268A8}"/>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2CCD9DE4-34A8-6015-30D9-04F6F47C0ACA}"/>
              </a:ext>
            </a:extLst>
          </p:cNvPr>
          <p:cNvSpPr>
            <a:spLocks noGrp="1"/>
          </p:cNvSpPr>
          <p:nvPr>
            <p:ph sz="quarter" idx="10"/>
          </p:nvPr>
        </p:nvSpPr>
        <p:spPr>
          <a:xfrm>
            <a:off x="838200" y="1792288"/>
            <a:ext cx="10515600" cy="4700587"/>
          </a:xfrm>
          <a:prstGeom prst="rect">
            <a:avLst/>
          </a:prstGeom>
        </p:spPr>
        <p:txBody>
          <a:bodyPr/>
          <a:lstStyle>
            <a:lvl1pPr>
              <a:buClr>
                <a:schemeClr val="tx2"/>
              </a:buClr>
              <a:defRPr sz="2800">
                <a:solidFill>
                  <a:schemeClr val="tx1">
                    <a:alpha val="85000"/>
                  </a:schemeClr>
                </a:solidFill>
              </a:defRPr>
            </a:lvl1pPr>
            <a:lvl2pPr>
              <a:buClr>
                <a:schemeClr val="tx2"/>
              </a:buClr>
              <a:defRPr sz="2800">
                <a:solidFill>
                  <a:schemeClr val="tx1">
                    <a:alpha val="85000"/>
                  </a:schemeClr>
                </a:solidFill>
              </a:defRPr>
            </a:lvl2pPr>
            <a:lvl3pPr>
              <a:buClr>
                <a:schemeClr val="tx2"/>
              </a:buClr>
              <a:defRPr sz="2800">
                <a:solidFill>
                  <a:schemeClr val="tx1">
                    <a:alpha val="85000"/>
                  </a:schemeClr>
                </a:solidFill>
              </a:defRPr>
            </a:lvl3pPr>
            <a:lvl4pPr>
              <a:buClr>
                <a:schemeClr val="tx2"/>
              </a:buClr>
              <a:defRPr sz="2400">
                <a:solidFill>
                  <a:schemeClr val="tx1">
                    <a:alpha val="85000"/>
                  </a:schemeClr>
                </a:solidFill>
              </a:defRPr>
            </a:lvl4pPr>
            <a:lvl5pPr>
              <a:buClr>
                <a:schemeClr val="tx2"/>
              </a:buClr>
              <a:defRPr sz="2400">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BE"/>
          </a:p>
        </p:txBody>
      </p:sp>
    </p:spTree>
    <p:extLst>
      <p:ext uri="{BB962C8B-B14F-4D97-AF65-F5344CB8AC3E}">
        <p14:creationId xmlns:p14="http://schemas.microsoft.com/office/powerpoint/2010/main" val="2709840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ight chapter">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C37D8072-9EE3-917B-7F33-372174E2B6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1999" y="288001"/>
            <a:ext cx="914396" cy="485774"/>
          </a:xfrm>
          <a:prstGeom prst="rect">
            <a:avLst/>
          </a:prstGeom>
        </p:spPr>
      </p:pic>
      <p:sp>
        <p:nvSpPr>
          <p:cNvPr id="14" name="Text Placeholder 4">
            <a:extLst>
              <a:ext uri="{FF2B5EF4-FFF2-40B4-BE49-F238E27FC236}">
                <a16:creationId xmlns:a16="http://schemas.microsoft.com/office/drawing/2014/main" id="{FD35E4C5-AED2-E9A8-7D65-14800B632E6C}"/>
              </a:ext>
            </a:extLst>
          </p:cNvPr>
          <p:cNvSpPr>
            <a:spLocks noGrp="1"/>
          </p:cNvSpPr>
          <p:nvPr>
            <p:ph type="body" sz="quarter" idx="10" hasCustomPrompt="1"/>
          </p:nvPr>
        </p:nvSpPr>
        <p:spPr>
          <a:xfrm>
            <a:off x="5416337" y="2299097"/>
            <a:ext cx="5491121" cy="2286007"/>
          </a:xfrm>
          <a:prstGeom prst="rect">
            <a:avLst/>
          </a:prstGeom>
        </p:spPr>
        <p:txBody>
          <a:bodyPr anchor="b"/>
          <a:lstStyle>
            <a:lvl1pPr marL="0" indent="0">
              <a:buNone/>
              <a:defRPr sz="4800" b="1">
                <a:solidFill>
                  <a:schemeClr val="tx2"/>
                </a:solidFill>
                <a:latin typeface="+mj-lt"/>
              </a:defRPr>
            </a:lvl1pPr>
          </a:lstStyle>
          <a:p>
            <a:pPr lvl="0"/>
            <a:r>
              <a:rPr lang="en-US" dirty="0"/>
              <a:t>Title</a:t>
            </a:r>
          </a:p>
        </p:txBody>
      </p:sp>
      <p:cxnSp>
        <p:nvCxnSpPr>
          <p:cNvPr id="22" name="Straight Connector 21">
            <a:extLst>
              <a:ext uri="{FF2B5EF4-FFF2-40B4-BE49-F238E27FC236}">
                <a16:creationId xmlns:a16="http://schemas.microsoft.com/office/drawing/2014/main" id="{A5CF1C14-D13B-9574-C8BD-CA3AF6086669}"/>
              </a:ext>
            </a:extLst>
          </p:cNvPr>
          <p:cNvCxnSpPr>
            <a:cxnSpLocks/>
          </p:cNvCxnSpPr>
          <p:nvPr userDrawn="1"/>
        </p:nvCxnSpPr>
        <p:spPr>
          <a:xfrm>
            <a:off x="5332687" y="2151613"/>
            <a:ext cx="0" cy="2605688"/>
          </a:xfrm>
          <a:prstGeom prst="line">
            <a:avLst/>
          </a:prstGeom>
          <a:ln>
            <a:solidFill>
              <a:srgbClr val="617FC0"/>
            </a:solidFill>
          </a:ln>
        </p:spPr>
        <p:style>
          <a:lnRef idx="2">
            <a:schemeClr val="accent1"/>
          </a:lnRef>
          <a:fillRef idx="0">
            <a:schemeClr val="accent1"/>
          </a:fillRef>
          <a:effectRef idx="1">
            <a:schemeClr val="accent1"/>
          </a:effectRef>
          <a:fontRef idx="minor">
            <a:schemeClr val="tx1"/>
          </a:fontRef>
        </p:style>
      </p:cxnSp>
      <p:sp>
        <p:nvSpPr>
          <p:cNvPr id="23" name="Text Placeholder 4">
            <a:extLst>
              <a:ext uri="{FF2B5EF4-FFF2-40B4-BE49-F238E27FC236}">
                <a16:creationId xmlns:a16="http://schemas.microsoft.com/office/drawing/2014/main" id="{C2FA6B88-2EA8-B1CD-1B6F-84AFBEAAB3F3}"/>
              </a:ext>
            </a:extLst>
          </p:cNvPr>
          <p:cNvSpPr>
            <a:spLocks noGrp="1"/>
          </p:cNvSpPr>
          <p:nvPr>
            <p:ph type="body" sz="quarter" idx="11" hasCustomPrompt="1"/>
          </p:nvPr>
        </p:nvSpPr>
        <p:spPr>
          <a:xfrm>
            <a:off x="674055" y="2298478"/>
            <a:ext cx="4571975" cy="2286007"/>
          </a:xfrm>
          <a:prstGeom prst="rect">
            <a:avLst/>
          </a:prstGeom>
        </p:spPr>
        <p:txBody>
          <a:bodyPr anchor="t"/>
          <a:lstStyle>
            <a:lvl1pPr marL="0" indent="0" algn="r">
              <a:buNone/>
              <a:defRPr sz="4800" b="1">
                <a:solidFill>
                  <a:schemeClr val="tx2"/>
                </a:solidFill>
                <a:latin typeface="+mj-lt"/>
              </a:defRPr>
            </a:lvl1pPr>
          </a:lstStyle>
          <a:p>
            <a:pPr lvl="0"/>
            <a:r>
              <a:rPr lang="en-US" dirty="0"/>
              <a:t>01</a:t>
            </a:r>
          </a:p>
        </p:txBody>
      </p:sp>
      <p:grpSp>
        <p:nvGrpSpPr>
          <p:cNvPr id="12" name="Group 11">
            <a:extLst>
              <a:ext uri="{FF2B5EF4-FFF2-40B4-BE49-F238E27FC236}">
                <a16:creationId xmlns:a16="http://schemas.microsoft.com/office/drawing/2014/main" id="{8DA0560F-A4B9-6D60-DA89-678D8AA3B9FC}"/>
              </a:ext>
            </a:extLst>
          </p:cNvPr>
          <p:cNvGrpSpPr/>
          <p:nvPr userDrawn="1"/>
        </p:nvGrpSpPr>
        <p:grpSpPr>
          <a:xfrm>
            <a:off x="6505909" y="9229"/>
            <a:ext cx="5688622" cy="6861839"/>
            <a:chOff x="6476020" y="-8"/>
            <a:chExt cx="5718513" cy="6897894"/>
          </a:xfrm>
        </p:grpSpPr>
        <p:sp>
          <p:nvSpPr>
            <p:cNvPr id="13" name="Vrije vorm: vorm 9">
              <a:extLst>
                <a:ext uri="{FF2B5EF4-FFF2-40B4-BE49-F238E27FC236}">
                  <a16:creationId xmlns:a16="http://schemas.microsoft.com/office/drawing/2014/main" id="{9D7D31D0-E3AC-9AED-7DFC-600F0A869084}"/>
                </a:ext>
              </a:extLst>
            </p:cNvPr>
            <p:cNvSpPr/>
            <p:nvPr userDrawn="1"/>
          </p:nvSpPr>
          <p:spPr>
            <a:xfrm flipH="1">
              <a:off x="6476020" y="4608573"/>
              <a:ext cx="2289313" cy="2289313"/>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noFill/>
            <a:ln w="0" cap="flat">
              <a:solidFill>
                <a:srgbClr val="D1E4F7"/>
              </a:solidFill>
              <a:prstDash val="solid"/>
              <a:miter/>
            </a:ln>
          </p:spPr>
          <p:txBody>
            <a:bodyPr rtlCol="0" anchor="ctr"/>
            <a:lstStyle/>
            <a:p>
              <a:endParaRPr lang="nl-NL"/>
            </a:p>
          </p:txBody>
        </p:sp>
        <p:sp>
          <p:nvSpPr>
            <p:cNvPr id="16" name="Vrije vorm: vorm 18">
              <a:extLst>
                <a:ext uri="{FF2B5EF4-FFF2-40B4-BE49-F238E27FC236}">
                  <a16:creationId xmlns:a16="http://schemas.microsoft.com/office/drawing/2014/main" id="{F5FCDA4F-39E8-1B34-6039-23A6929D29CF}"/>
                </a:ext>
              </a:extLst>
            </p:cNvPr>
            <p:cNvSpPr/>
            <p:nvPr userDrawn="1"/>
          </p:nvSpPr>
          <p:spPr>
            <a:xfrm flipH="1">
              <a:off x="9893073" y="-8"/>
              <a:ext cx="2289302" cy="2289302"/>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noFill/>
            <a:ln w="0" cap="flat">
              <a:solidFill>
                <a:srgbClr val="D1E4F7"/>
              </a:solidFill>
              <a:prstDash val="solid"/>
              <a:miter/>
            </a:ln>
          </p:spPr>
          <p:txBody>
            <a:bodyPr rtlCol="0" anchor="ctr"/>
            <a:lstStyle/>
            <a:p>
              <a:endParaRPr lang="nl-NL"/>
            </a:p>
          </p:txBody>
        </p:sp>
        <p:sp>
          <p:nvSpPr>
            <p:cNvPr id="17" name="Vrije vorm: vorm 11">
              <a:extLst>
                <a:ext uri="{FF2B5EF4-FFF2-40B4-BE49-F238E27FC236}">
                  <a16:creationId xmlns:a16="http://schemas.microsoft.com/office/drawing/2014/main" id="{BBDB3D9B-C250-7032-0ACC-7C5B8B0FAD88}"/>
                </a:ext>
              </a:extLst>
            </p:cNvPr>
            <p:cNvSpPr/>
            <p:nvPr/>
          </p:nvSpPr>
          <p:spPr>
            <a:xfrm>
              <a:off x="8765334" y="4581825"/>
              <a:ext cx="1144651" cy="2289302"/>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noFill/>
            <a:ln w="0" cap="flat">
              <a:solidFill>
                <a:srgbClr val="D1E4F7"/>
              </a:solidFill>
              <a:prstDash val="solid"/>
              <a:miter/>
            </a:ln>
          </p:spPr>
          <p:txBody>
            <a:bodyPr rtlCol="0" anchor="ctr"/>
            <a:lstStyle/>
            <a:p>
              <a:endParaRPr lang="nl-NL"/>
            </a:p>
          </p:txBody>
        </p:sp>
        <p:sp>
          <p:nvSpPr>
            <p:cNvPr id="18" name="Vrije vorm: vorm 16">
              <a:extLst>
                <a:ext uri="{FF2B5EF4-FFF2-40B4-BE49-F238E27FC236}">
                  <a16:creationId xmlns:a16="http://schemas.microsoft.com/office/drawing/2014/main" id="{F7A11193-8342-CC7D-4893-9DA72119E1F8}"/>
                </a:ext>
              </a:extLst>
            </p:cNvPr>
            <p:cNvSpPr/>
            <p:nvPr userDrawn="1"/>
          </p:nvSpPr>
          <p:spPr>
            <a:xfrm rot="18900000" flipH="1">
              <a:off x="7939042" y="325447"/>
              <a:ext cx="1618773" cy="1618773"/>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noFill/>
            <a:ln w="0" cap="flat">
              <a:solidFill>
                <a:srgbClr val="D1E4F7"/>
              </a:solidFill>
              <a:prstDash val="solid"/>
              <a:miter/>
            </a:ln>
          </p:spPr>
          <p:txBody>
            <a:bodyPr rtlCol="0" anchor="ctr"/>
            <a:lstStyle/>
            <a:p>
              <a:endParaRPr lang="nl-NL"/>
            </a:p>
          </p:txBody>
        </p:sp>
        <p:sp>
          <p:nvSpPr>
            <p:cNvPr id="19" name="Vrije vorm: vorm 17">
              <a:extLst>
                <a:ext uri="{FF2B5EF4-FFF2-40B4-BE49-F238E27FC236}">
                  <a16:creationId xmlns:a16="http://schemas.microsoft.com/office/drawing/2014/main" id="{A3F6D955-1692-3320-C7CD-A1960CC43330}"/>
                </a:ext>
              </a:extLst>
            </p:cNvPr>
            <p:cNvSpPr/>
            <p:nvPr userDrawn="1"/>
          </p:nvSpPr>
          <p:spPr>
            <a:xfrm>
              <a:off x="9905975" y="2295800"/>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noFill/>
            <a:ln w="0" cap="flat">
              <a:solidFill>
                <a:srgbClr val="D1E4F7"/>
              </a:solidFill>
              <a:prstDash val="solid"/>
              <a:miter/>
            </a:ln>
          </p:spPr>
          <p:txBody>
            <a:bodyPr rtlCol="0" anchor="ctr"/>
            <a:lstStyle/>
            <a:p>
              <a:endParaRPr lang="nl-NL" dirty="0"/>
            </a:p>
          </p:txBody>
        </p:sp>
        <p:sp>
          <p:nvSpPr>
            <p:cNvPr id="20" name="Vrije vorm: vorm 18">
              <a:extLst>
                <a:ext uri="{FF2B5EF4-FFF2-40B4-BE49-F238E27FC236}">
                  <a16:creationId xmlns:a16="http://schemas.microsoft.com/office/drawing/2014/main" id="{23AF75C3-7660-CDC9-64BF-2397504B8386}"/>
                </a:ext>
              </a:extLst>
            </p:cNvPr>
            <p:cNvSpPr/>
            <p:nvPr userDrawn="1"/>
          </p:nvSpPr>
          <p:spPr>
            <a:xfrm flipH="1">
              <a:off x="9905231" y="4581825"/>
              <a:ext cx="2289302" cy="2289302"/>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noFill/>
            <a:ln w="0" cap="flat">
              <a:solidFill>
                <a:srgbClr val="D1E4F7"/>
              </a:solidFill>
              <a:prstDash val="solid"/>
              <a:miter/>
            </a:ln>
          </p:spPr>
          <p:txBody>
            <a:bodyPr rtlCol="0" anchor="ctr"/>
            <a:lstStyle/>
            <a:p>
              <a:endParaRPr lang="nl-NL"/>
            </a:p>
          </p:txBody>
        </p:sp>
      </p:grpSp>
    </p:spTree>
    <p:extLst>
      <p:ext uri="{BB962C8B-B14F-4D97-AF65-F5344CB8AC3E}">
        <p14:creationId xmlns:p14="http://schemas.microsoft.com/office/powerpoint/2010/main" val="3819593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ight title">
    <p:spTree>
      <p:nvGrpSpPr>
        <p:cNvPr id="1" name=""/>
        <p:cNvGrpSpPr/>
        <p:nvPr/>
      </p:nvGrpSpPr>
      <p:grpSpPr>
        <a:xfrm>
          <a:off x="0" y="0"/>
          <a:ext cx="0" cy="0"/>
          <a:chOff x="0" y="0"/>
          <a:chExt cx="0" cy="0"/>
        </a:xfrm>
      </p:grpSpPr>
      <p:sp>
        <p:nvSpPr>
          <p:cNvPr id="16" name="Vrije vorm: vorm 15">
            <a:extLst>
              <a:ext uri="{FF2B5EF4-FFF2-40B4-BE49-F238E27FC236}">
                <a16:creationId xmlns:a16="http://schemas.microsoft.com/office/drawing/2014/main" id="{4A604E13-2276-D5DE-3D58-6EFB8E3967FB}"/>
              </a:ext>
            </a:extLst>
          </p:cNvPr>
          <p:cNvSpPr/>
          <p:nvPr/>
        </p:nvSpPr>
        <p:spPr>
          <a:xfrm>
            <a:off x="9907168" y="4571974"/>
            <a:ext cx="2286025" cy="2286025"/>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rgbClr val="00A143"/>
          </a:solidFill>
          <a:ln w="0"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50B16225-2A86-355A-C1EF-3C85ECF0C92D}"/>
              </a:ext>
            </a:extLst>
          </p:cNvPr>
          <p:cNvSpPr/>
          <p:nvPr/>
        </p:nvSpPr>
        <p:spPr>
          <a:xfrm rot="2700000">
            <a:off x="10241950" y="2620808"/>
            <a:ext cx="1616456" cy="1616456"/>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4"/>
          </a:solidFill>
          <a:ln w="0" cap="flat">
            <a:noFill/>
            <a:prstDash val="solid"/>
            <a:miter/>
          </a:ln>
        </p:spPr>
        <p:txBody>
          <a:bodyPr rtlCol="0" anchor="ctr"/>
          <a:lstStyle/>
          <a:p>
            <a:endParaRPr lang="nl-NL"/>
          </a:p>
        </p:txBody>
      </p:sp>
      <p:sp>
        <p:nvSpPr>
          <p:cNvPr id="18" name="Vrije vorm: vorm 17">
            <a:extLst>
              <a:ext uri="{FF2B5EF4-FFF2-40B4-BE49-F238E27FC236}">
                <a16:creationId xmlns:a16="http://schemas.microsoft.com/office/drawing/2014/main" id="{5FAC88EB-12CC-AF74-3DA4-9849EEE0EF7A}"/>
              </a:ext>
            </a:extLst>
          </p:cNvPr>
          <p:cNvSpPr/>
          <p:nvPr/>
        </p:nvSpPr>
        <p:spPr>
          <a:xfrm>
            <a:off x="7621143" y="2285707"/>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932E4208-D2A2-676D-678E-A1239FD82EAD}"/>
              </a:ext>
            </a:extLst>
          </p:cNvPr>
          <p:cNvSpPr/>
          <p:nvPr/>
        </p:nvSpPr>
        <p:spPr>
          <a:xfrm>
            <a:off x="7621143" y="0"/>
            <a:ext cx="2286025" cy="2286025"/>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rgbClr val="00A3A6"/>
          </a:solidFill>
          <a:ln w="0"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D8982F97-2479-6D1B-B7A0-953536834A38}"/>
              </a:ext>
            </a:extLst>
          </p:cNvPr>
          <p:cNvSpPr/>
          <p:nvPr/>
        </p:nvSpPr>
        <p:spPr>
          <a:xfrm>
            <a:off x="7621143" y="4571746"/>
            <a:ext cx="2286024" cy="1143012"/>
          </a:xfrm>
          <a:custGeom>
            <a:avLst/>
            <a:gdLst>
              <a:gd name="connsiteX0" fmla="*/ 2286025 w 2286024"/>
              <a:gd name="connsiteY0" fmla="*/ 1143012 h 1143012"/>
              <a:gd name="connsiteX1" fmla="*/ 0 w 2286024"/>
              <a:gd name="connsiteY1" fmla="*/ 1143012 h 1143012"/>
              <a:gd name="connsiteX2" fmla="*/ 1143012 w 2286024"/>
              <a:gd name="connsiteY2" fmla="*/ 0 h 1143012"/>
              <a:gd name="connsiteX3" fmla="*/ 2286025 w 2286024"/>
              <a:gd name="connsiteY3" fmla="*/ 1143012 h 1143012"/>
            </a:gdLst>
            <a:ahLst/>
            <a:cxnLst>
              <a:cxn ang="0">
                <a:pos x="connsiteX0" y="connsiteY0"/>
              </a:cxn>
              <a:cxn ang="0">
                <a:pos x="connsiteX1" y="connsiteY1"/>
              </a:cxn>
              <a:cxn ang="0">
                <a:pos x="connsiteX2" y="connsiteY2"/>
              </a:cxn>
              <a:cxn ang="0">
                <a:pos x="connsiteX3" y="connsiteY3"/>
              </a:cxn>
            </a:cxnLst>
            <a:rect l="l" t="t" r="r" b="b"/>
            <a:pathLst>
              <a:path w="2286024" h="1143012">
                <a:moveTo>
                  <a:pt x="2286025" y="1143012"/>
                </a:moveTo>
                <a:lnTo>
                  <a:pt x="0" y="1143012"/>
                </a:lnTo>
                <a:cubicBezTo>
                  <a:pt x="0" y="511772"/>
                  <a:pt x="511784" y="0"/>
                  <a:pt x="1143012" y="0"/>
                </a:cubicBezTo>
                <a:cubicBezTo>
                  <a:pt x="1774241" y="0"/>
                  <a:pt x="2286025" y="511772"/>
                  <a:pt x="2286025" y="1143012"/>
                </a:cubicBezTo>
                <a:close/>
              </a:path>
            </a:pathLst>
          </a:custGeom>
          <a:solidFill>
            <a:srgbClr val="EE641C"/>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B2D793A6-2CFD-8B8D-9624-10E6E7FB2A1D}"/>
              </a:ext>
            </a:extLst>
          </p:cNvPr>
          <p:cNvSpPr/>
          <p:nvPr/>
        </p:nvSpPr>
        <p:spPr>
          <a:xfrm>
            <a:off x="9907168" y="1142451"/>
            <a:ext cx="2286025" cy="1143015"/>
          </a:xfrm>
          <a:custGeom>
            <a:avLst/>
            <a:gdLst>
              <a:gd name="connsiteX0" fmla="*/ 0 w 2286025"/>
              <a:gd name="connsiteY0" fmla="*/ 1143015 h 1143015"/>
              <a:gd name="connsiteX1" fmla="*/ 2286026 w 2286025"/>
              <a:gd name="connsiteY1" fmla="*/ 1143015 h 1143015"/>
              <a:gd name="connsiteX2" fmla="*/ 1143013 w 2286025"/>
              <a:gd name="connsiteY2" fmla="*/ 0 h 1143015"/>
              <a:gd name="connsiteX3" fmla="*/ 0 w 2286025"/>
              <a:gd name="connsiteY3" fmla="*/ 1143015 h 1143015"/>
            </a:gdLst>
            <a:ahLst/>
            <a:cxnLst>
              <a:cxn ang="0">
                <a:pos x="connsiteX0" y="connsiteY0"/>
              </a:cxn>
              <a:cxn ang="0">
                <a:pos x="connsiteX1" y="connsiteY1"/>
              </a:cxn>
              <a:cxn ang="0">
                <a:pos x="connsiteX2" y="connsiteY2"/>
              </a:cxn>
              <a:cxn ang="0">
                <a:pos x="connsiteX3" y="connsiteY3"/>
              </a:cxn>
            </a:cxnLst>
            <a:rect l="l" t="t" r="r" b="b"/>
            <a:pathLst>
              <a:path w="2286025" h="1143015">
                <a:moveTo>
                  <a:pt x="0" y="1143015"/>
                </a:moveTo>
                <a:lnTo>
                  <a:pt x="2286026" y="1143015"/>
                </a:lnTo>
                <a:lnTo>
                  <a:pt x="1143013" y="0"/>
                </a:lnTo>
                <a:lnTo>
                  <a:pt x="0" y="1143015"/>
                </a:lnTo>
                <a:close/>
              </a:path>
            </a:pathLst>
          </a:custGeom>
          <a:solidFill>
            <a:srgbClr val="FBB70C"/>
          </a:solidFill>
          <a:ln w="0" cap="flat">
            <a:noFill/>
            <a:prstDash val="solid"/>
            <a:miter/>
          </a:ln>
        </p:spPr>
        <p:txBody>
          <a:bodyPr rtlCol="0" anchor="ctr"/>
          <a:lstStyle/>
          <a:p>
            <a:endParaRPr lang="nl-NL"/>
          </a:p>
        </p:txBody>
      </p:sp>
      <p:pic>
        <p:nvPicPr>
          <p:cNvPr id="14" name="Graphic 13">
            <a:extLst>
              <a:ext uri="{FF2B5EF4-FFF2-40B4-BE49-F238E27FC236}">
                <a16:creationId xmlns:a16="http://schemas.microsoft.com/office/drawing/2014/main" id="{41CC6DF8-10D5-107D-4D76-E2F385D50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1995" y="288000"/>
            <a:ext cx="914400" cy="485775"/>
          </a:xfrm>
          <a:prstGeom prst="rect">
            <a:avLst/>
          </a:prstGeom>
        </p:spPr>
      </p:pic>
      <p:sp>
        <p:nvSpPr>
          <p:cNvPr id="2" name="Picture Placeholder 342">
            <a:extLst>
              <a:ext uri="{FF2B5EF4-FFF2-40B4-BE49-F238E27FC236}">
                <a16:creationId xmlns:a16="http://schemas.microsoft.com/office/drawing/2014/main" id="{82DA0CE5-4C38-A013-901C-FB99DB1B1C8D}"/>
              </a:ext>
            </a:extLst>
          </p:cNvPr>
          <p:cNvSpPr>
            <a:spLocks noGrp="1"/>
          </p:cNvSpPr>
          <p:nvPr>
            <p:ph type="pic" sz="quarter" idx="13"/>
          </p:nvPr>
        </p:nvSpPr>
        <p:spPr>
          <a:xfrm>
            <a:off x="7293429" y="0"/>
            <a:ext cx="4898571" cy="6858000"/>
          </a:xfrm>
          <a:prstGeom prst="rect">
            <a:avLst/>
          </a:prstGeom>
        </p:spPr>
        <p:txBody>
          <a:bodyPr/>
          <a:lstStyle/>
          <a:p>
            <a:r>
              <a:rPr lang="en-US"/>
              <a:t>Click icon to add picture</a:t>
            </a:r>
            <a:endParaRPr lang="en-BE"/>
          </a:p>
        </p:txBody>
      </p:sp>
      <p:sp>
        <p:nvSpPr>
          <p:cNvPr id="4" name="Title 1">
            <a:extLst>
              <a:ext uri="{FF2B5EF4-FFF2-40B4-BE49-F238E27FC236}">
                <a16:creationId xmlns:a16="http://schemas.microsoft.com/office/drawing/2014/main" id="{707B48C2-E188-B2EB-7A42-59DE727DD3D1}"/>
              </a:ext>
            </a:extLst>
          </p:cNvPr>
          <p:cNvSpPr>
            <a:spLocks noGrp="1"/>
          </p:cNvSpPr>
          <p:nvPr>
            <p:ph type="title" hasCustomPrompt="1"/>
          </p:nvPr>
        </p:nvSpPr>
        <p:spPr>
          <a:xfrm>
            <a:off x="791996" y="2206486"/>
            <a:ext cx="5616000" cy="1959415"/>
          </a:xfrm>
          <a:prstGeom prst="rect">
            <a:avLst/>
          </a:prstGeom>
        </p:spPr>
        <p:txBody>
          <a:bodyPr anchor="b">
            <a:normAutofit/>
          </a:bodyPr>
          <a:lstStyle>
            <a:lvl1pPr>
              <a:defRPr sz="4600" b="1">
                <a:solidFill>
                  <a:schemeClr val="tx2"/>
                </a:solidFill>
                <a:latin typeface="+mj-lt"/>
                <a:cs typeface="Arial" panose="020B0604020202020204" pitchFamily="34" charset="0"/>
              </a:defRPr>
            </a:lvl1pPr>
          </a:lstStyle>
          <a:p>
            <a:r>
              <a:rPr lang="en-US" dirty="0"/>
              <a:t>Title</a:t>
            </a:r>
          </a:p>
        </p:txBody>
      </p:sp>
      <p:sp>
        <p:nvSpPr>
          <p:cNvPr id="5" name="Tijdelijke aanduiding voor tekst 26">
            <a:extLst>
              <a:ext uri="{FF2B5EF4-FFF2-40B4-BE49-F238E27FC236}">
                <a16:creationId xmlns:a16="http://schemas.microsoft.com/office/drawing/2014/main" id="{8756094A-B02C-E5C7-59A4-7F504D59DDA4}"/>
              </a:ext>
            </a:extLst>
          </p:cNvPr>
          <p:cNvSpPr>
            <a:spLocks noGrp="1"/>
          </p:cNvSpPr>
          <p:nvPr>
            <p:ph type="body" sz="quarter" idx="10" hasCustomPrompt="1"/>
          </p:nvPr>
        </p:nvSpPr>
        <p:spPr>
          <a:xfrm>
            <a:off x="791996" y="6189582"/>
            <a:ext cx="5616000" cy="386534"/>
          </a:xfrm>
          <a:prstGeom prst="rect">
            <a:avLst/>
          </a:prstGeom>
        </p:spPr>
        <p:txBody>
          <a:bodyPr anchor="b">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a:t>Date</a:t>
            </a:r>
          </a:p>
        </p:txBody>
      </p:sp>
      <p:sp>
        <p:nvSpPr>
          <p:cNvPr id="6" name="Text Placeholder 2">
            <a:extLst>
              <a:ext uri="{FF2B5EF4-FFF2-40B4-BE49-F238E27FC236}">
                <a16:creationId xmlns:a16="http://schemas.microsoft.com/office/drawing/2014/main" id="{3AD12AD0-8108-1393-BC16-265984DF97F3}"/>
              </a:ext>
            </a:extLst>
          </p:cNvPr>
          <p:cNvSpPr>
            <a:spLocks noGrp="1"/>
          </p:cNvSpPr>
          <p:nvPr>
            <p:ph type="body" sz="quarter" idx="11" hasCustomPrompt="1"/>
          </p:nvPr>
        </p:nvSpPr>
        <p:spPr>
          <a:xfrm>
            <a:off x="792163" y="5035550"/>
            <a:ext cx="5616575" cy="969963"/>
          </a:xfrm>
          <a:prstGeom prst="rect">
            <a:avLst/>
          </a:prstGeom>
        </p:spPr>
        <p:txBody>
          <a:bodyPr/>
          <a:lstStyle>
            <a:lvl1pPr marL="0" indent="0">
              <a:buNone/>
              <a:defRPr sz="2400" i="1"/>
            </a:lvl1pPr>
          </a:lstStyle>
          <a:p>
            <a:pPr lvl="0"/>
            <a:r>
              <a:rPr lang="en-US" dirty="0"/>
              <a:t>Name</a:t>
            </a:r>
            <a:endParaRPr lang="en-BE"/>
          </a:p>
        </p:txBody>
      </p:sp>
      <p:sp>
        <p:nvSpPr>
          <p:cNvPr id="7" name="Text Placeholder 13">
            <a:extLst>
              <a:ext uri="{FF2B5EF4-FFF2-40B4-BE49-F238E27FC236}">
                <a16:creationId xmlns:a16="http://schemas.microsoft.com/office/drawing/2014/main" id="{30A98F02-C1F0-0EA5-9258-075410C762FB}"/>
              </a:ext>
            </a:extLst>
          </p:cNvPr>
          <p:cNvSpPr>
            <a:spLocks noGrp="1"/>
          </p:cNvSpPr>
          <p:nvPr>
            <p:ph type="body" sz="quarter" idx="14" hasCustomPrompt="1"/>
          </p:nvPr>
        </p:nvSpPr>
        <p:spPr>
          <a:xfrm>
            <a:off x="791997" y="4267200"/>
            <a:ext cx="5616742" cy="695325"/>
          </a:xfrm>
          <a:prstGeom prst="rect">
            <a:avLst/>
          </a:prstGeom>
        </p:spPr>
        <p:txBody>
          <a:bodyPr>
            <a:normAutofit/>
          </a:bodyPr>
          <a:lstStyle>
            <a:lvl1pPr marL="0" indent="0">
              <a:buNone/>
              <a:defRPr sz="2800">
                <a:solidFill>
                  <a:schemeClr val="tx1"/>
                </a:solidFill>
                <a:latin typeface="+mj-lt"/>
              </a:defRPr>
            </a:lvl1pPr>
          </a:lstStyle>
          <a:p>
            <a:pPr lvl="0"/>
            <a:r>
              <a:rPr lang="en-US" dirty="0"/>
              <a:t>Subtitle</a:t>
            </a:r>
            <a:endParaRPr lang="en-BE"/>
          </a:p>
        </p:txBody>
      </p:sp>
    </p:spTree>
    <p:extLst>
      <p:ext uri="{BB962C8B-B14F-4D97-AF65-F5344CB8AC3E}">
        <p14:creationId xmlns:p14="http://schemas.microsoft.com/office/powerpoint/2010/main" val="30149740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hapter">
    <p:bg>
      <p:bgPr>
        <a:solidFill>
          <a:schemeClr val="tx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172C627-6B22-1CE4-C94A-AD37FEE634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999" y="288001"/>
            <a:ext cx="914395" cy="485774"/>
          </a:xfrm>
          <a:prstGeom prst="rect">
            <a:avLst/>
          </a:prstGeom>
        </p:spPr>
      </p:pic>
      <p:sp>
        <p:nvSpPr>
          <p:cNvPr id="9" name="Title 1">
            <a:extLst>
              <a:ext uri="{FF2B5EF4-FFF2-40B4-BE49-F238E27FC236}">
                <a16:creationId xmlns:a16="http://schemas.microsoft.com/office/drawing/2014/main" id="{994925F7-3367-5E1C-72A7-0F7C7D509810}"/>
              </a:ext>
            </a:extLst>
          </p:cNvPr>
          <p:cNvSpPr>
            <a:spLocks noGrp="1"/>
          </p:cNvSpPr>
          <p:nvPr>
            <p:ph type="title" hasCustomPrompt="1"/>
          </p:nvPr>
        </p:nvSpPr>
        <p:spPr>
          <a:xfrm>
            <a:off x="792000" y="3428996"/>
            <a:ext cx="5616000" cy="2628000"/>
          </a:xfrm>
          <a:prstGeom prst="rect">
            <a:avLst/>
          </a:prstGeom>
        </p:spPr>
        <p:txBody>
          <a:bodyPr anchor="b">
            <a:noAutofit/>
          </a:bodyPr>
          <a:lstStyle>
            <a:lvl1pPr>
              <a:defRPr sz="3600" b="1">
                <a:solidFill>
                  <a:schemeClr val="bg1"/>
                </a:solidFill>
                <a:latin typeface="+mj-lt"/>
                <a:cs typeface="Arial" panose="020B0604020202020204" pitchFamily="34" charset="0"/>
              </a:defRPr>
            </a:lvl1pPr>
          </a:lstStyle>
          <a:p>
            <a:r>
              <a:rPr lang="en-US"/>
              <a:t>1. Click to edit chapter title</a:t>
            </a:r>
          </a:p>
        </p:txBody>
      </p:sp>
      <p:sp>
        <p:nvSpPr>
          <p:cNvPr id="10" name="Vrije vorm: vorm 9">
            <a:extLst>
              <a:ext uri="{FF2B5EF4-FFF2-40B4-BE49-F238E27FC236}">
                <a16:creationId xmlns:a16="http://schemas.microsoft.com/office/drawing/2014/main" id="{9D7874E6-8F32-E150-BAF7-B511F20500C6}"/>
              </a:ext>
            </a:extLst>
          </p:cNvPr>
          <p:cNvSpPr/>
          <p:nvPr/>
        </p:nvSpPr>
        <p:spPr>
          <a:xfrm>
            <a:off x="6319232" y="979711"/>
            <a:ext cx="1959432" cy="1959432"/>
          </a:xfrm>
          <a:custGeom>
            <a:avLst/>
            <a:gdLst>
              <a:gd name="connsiteX0" fmla="*/ 1959432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2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2" y="979716"/>
                </a:moveTo>
                <a:cubicBezTo>
                  <a:pt x="1959432" y="1520798"/>
                  <a:pt x="1520799" y="1959432"/>
                  <a:pt x="979716" y="1959432"/>
                </a:cubicBezTo>
                <a:cubicBezTo>
                  <a:pt x="438634" y="1959432"/>
                  <a:pt x="0" y="1520798"/>
                  <a:pt x="0" y="979716"/>
                </a:cubicBezTo>
                <a:cubicBezTo>
                  <a:pt x="0" y="438634"/>
                  <a:pt x="438634" y="0"/>
                  <a:pt x="979716" y="0"/>
                </a:cubicBezTo>
                <a:cubicBezTo>
                  <a:pt x="1520799" y="0"/>
                  <a:pt x="1959432" y="438634"/>
                  <a:pt x="1959432" y="979716"/>
                </a:cubicBez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11" name="Vrije vorm: vorm 10">
            <a:extLst>
              <a:ext uri="{FF2B5EF4-FFF2-40B4-BE49-F238E27FC236}">
                <a16:creationId xmlns:a16="http://schemas.microsoft.com/office/drawing/2014/main" id="{2086703F-1C6B-9CEE-059F-79D72CC7F7D9}"/>
              </a:ext>
            </a:extLst>
          </p:cNvPr>
          <p:cNvSpPr/>
          <p:nvPr/>
        </p:nvSpPr>
        <p:spPr>
          <a:xfrm rot="18900000">
            <a:off x="10520734" y="5185526"/>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12" name="Vrije vorm: vorm 11">
            <a:extLst>
              <a:ext uri="{FF2B5EF4-FFF2-40B4-BE49-F238E27FC236}">
                <a16:creationId xmlns:a16="http://schemas.microsoft.com/office/drawing/2014/main" id="{94737E12-FD75-B42D-8730-33325832D72C}"/>
              </a:ext>
            </a:extLst>
          </p:cNvPr>
          <p:cNvSpPr/>
          <p:nvPr/>
        </p:nvSpPr>
        <p:spPr>
          <a:xfrm>
            <a:off x="8278655" y="2939135"/>
            <a:ext cx="1959432" cy="1959432"/>
          </a:xfrm>
          <a:custGeom>
            <a:avLst/>
            <a:gdLst>
              <a:gd name="connsiteX0" fmla="*/ 0 w 1959432"/>
              <a:gd name="connsiteY0" fmla="*/ 0 h 1959432"/>
              <a:gd name="connsiteX1" fmla="*/ 1959433 w 1959432"/>
              <a:gd name="connsiteY1" fmla="*/ 0 h 1959432"/>
              <a:gd name="connsiteX2" fmla="*/ 1959433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3" y="0"/>
                </a:lnTo>
                <a:lnTo>
                  <a:pt x="1959433"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13" name="Vrije vorm: vorm 12">
            <a:extLst>
              <a:ext uri="{FF2B5EF4-FFF2-40B4-BE49-F238E27FC236}">
                <a16:creationId xmlns:a16="http://schemas.microsoft.com/office/drawing/2014/main" id="{8407AF6D-9000-F733-EA84-FF76C63BD23E}"/>
              </a:ext>
            </a:extLst>
          </p:cNvPr>
          <p:cNvSpPr/>
          <p:nvPr/>
        </p:nvSpPr>
        <p:spPr>
          <a:xfrm>
            <a:off x="8278655" y="4898567"/>
            <a:ext cx="1959432" cy="1959432"/>
          </a:xfrm>
          <a:custGeom>
            <a:avLst/>
            <a:gdLst>
              <a:gd name="connsiteX0" fmla="*/ 1959433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3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3" y="979716"/>
                </a:moveTo>
                <a:cubicBezTo>
                  <a:pt x="1959433" y="1520798"/>
                  <a:pt x="1520799" y="1959432"/>
                  <a:pt x="979716" y="1959432"/>
                </a:cubicBezTo>
                <a:cubicBezTo>
                  <a:pt x="438634" y="1959432"/>
                  <a:pt x="0" y="1520799"/>
                  <a:pt x="0" y="979716"/>
                </a:cubicBezTo>
                <a:cubicBezTo>
                  <a:pt x="0" y="438634"/>
                  <a:pt x="438634" y="0"/>
                  <a:pt x="979716" y="0"/>
                </a:cubicBezTo>
                <a:cubicBezTo>
                  <a:pt x="1520799" y="0"/>
                  <a:pt x="1959433" y="438634"/>
                  <a:pt x="1959433" y="979716"/>
                </a:cubicBez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15" name="Vrije vorm: vorm 14">
            <a:extLst>
              <a:ext uri="{FF2B5EF4-FFF2-40B4-BE49-F238E27FC236}">
                <a16:creationId xmlns:a16="http://schemas.microsoft.com/office/drawing/2014/main" id="{514ADAA3-453A-9C26-2FBA-422163CFD1A2}"/>
              </a:ext>
            </a:extLst>
          </p:cNvPr>
          <p:cNvSpPr/>
          <p:nvPr/>
        </p:nvSpPr>
        <p:spPr>
          <a:xfrm>
            <a:off x="8278655" y="1959427"/>
            <a:ext cx="1959432" cy="979716"/>
          </a:xfrm>
          <a:custGeom>
            <a:avLst/>
            <a:gdLst>
              <a:gd name="connsiteX0" fmla="*/ 1959432 w 1959432"/>
              <a:gd name="connsiteY0" fmla="*/ 1 h 979716"/>
              <a:gd name="connsiteX1" fmla="*/ 0 w 1959432"/>
              <a:gd name="connsiteY1" fmla="*/ 0 h 979716"/>
              <a:gd name="connsiteX2" fmla="*/ 979715 w 1959432"/>
              <a:gd name="connsiteY2" fmla="*/ 979717 h 979716"/>
              <a:gd name="connsiteX3" fmla="*/ 1959432 w 1959432"/>
              <a:gd name="connsiteY3" fmla="*/ 1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1"/>
                </a:moveTo>
                <a:lnTo>
                  <a:pt x="0" y="0"/>
                </a:lnTo>
                <a:cubicBezTo>
                  <a:pt x="0" y="541049"/>
                  <a:pt x="438667" y="979716"/>
                  <a:pt x="979715" y="979717"/>
                </a:cubicBezTo>
                <a:cubicBezTo>
                  <a:pt x="1520764" y="979717"/>
                  <a:pt x="1959432" y="541049"/>
                  <a:pt x="1959432" y="1"/>
                </a:cubicBez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3" name="Vrije vorm: vorm 22">
            <a:extLst>
              <a:ext uri="{FF2B5EF4-FFF2-40B4-BE49-F238E27FC236}">
                <a16:creationId xmlns:a16="http://schemas.microsoft.com/office/drawing/2014/main" id="{13A82B70-3E4B-D590-C7AB-B541A730BDE4}"/>
              </a:ext>
            </a:extLst>
          </p:cNvPr>
          <p:cNvSpPr/>
          <p:nvPr/>
        </p:nvSpPr>
        <p:spPr>
          <a:xfrm>
            <a:off x="6319232" y="-4"/>
            <a:ext cx="1959432" cy="979716"/>
          </a:xfrm>
          <a:custGeom>
            <a:avLst/>
            <a:gdLst>
              <a:gd name="connsiteX0" fmla="*/ 0 w 1959432"/>
              <a:gd name="connsiteY0" fmla="*/ 979716 h 979716"/>
              <a:gd name="connsiteX1" fmla="*/ 1959432 w 1959432"/>
              <a:gd name="connsiteY1" fmla="*/ 979716 h 979716"/>
              <a:gd name="connsiteX2" fmla="*/ 979716 w 1959432"/>
              <a:gd name="connsiteY2" fmla="*/ 0 h 979716"/>
              <a:gd name="connsiteX3" fmla="*/ 0 w 1959432"/>
              <a:gd name="connsiteY3" fmla="*/ 979716 h 979716"/>
            </a:gdLst>
            <a:ahLst/>
            <a:cxnLst>
              <a:cxn ang="0">
                <a:pos x="connsiteX0" y="connsiteY0"/>
              </a:cxn>
              <a:cxn ang="0">
                <a:pos x="connsiteX1" y="connsiteY1"/>
              </a:cxn>
              <a:cxn ang="0">
                <a:pos x="connsiteX2" y="connsiteY2"/>
              </a:cxn>
              <a:cxn ang="0">
                <a:pos x="connsiteX3" y="connsiteY3"/>
              </a:cxn>
            </a:cxnLst>
            <a:rect l="l" t="t" r="r" b="b"/>
            <a:pathLst>
              <a:path w="1959432" h="979716">
                <a:moveTo>
                  <a:pt x="0" y="979716"/>
                </a:moveTo>
                <a:lnTo>
                  <a:pt x="1959432" y="979716"/>
                </a:lnTo>
                <a:lnTo>
                  <a:pt x="979716" y="0"/>
                </a:lnTo>
                <a:lnTo>
                  <a:pt x="0" y="979716"/>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4" name="Vrije vorm: vorm 23">
            <a:extLst>
              <a:ext uri="{FF2B5EF4-FFF2-40B4-BE49-F238E27FC236}">
                <a16:creationId xmlns:a16="http://schemas.microsoft.com/office/drawing/2014/main" id="{BF269EE7-C1AF-3F62-C49F-070358B3ED1D}"/>
              </a:ext>
            </a:extLst>
          </p:cNvPr>
          <p:cNvSpPr/>
          <p:nvPr/>
        </p:nvSpPr>
        <p:spPr>
          <a:xfrm>
            <a:off x="6319241" y="2939143"/>
            <a:ext cx="1959414" cy="979707"/>
          </a:xfrm>
          <a:custGeom>
            <a:avLst/>
            <a:gdLst>
              <a:gd name="connsiteX0" fmla="*/ 1959415 w 1959414"/>
              <a:gd name="connsiteY0" fmla="*/ 0 h 979707"/>
              <a:gd name="connsiteX1" fmla="*/ 0 w 1959414"/>
              <a:gd name="connsiteY1" fmla="*/ 1 h 979707"/>
              <a:gd name="connsiteX2" fmla="*/ 979708 w 1959414"/>
              <a:gd name="connsiteY2" fmla="*/ 979708 h 979707"/>
              <a:gd name="connsiteX3" fmla="*/ 1959415 w 1959414"/>
              <a:gd name="connsiteY3" fmla="*/ 0 h 979707"/>
            </a:gdLst>
            <a:ahLst/>
            <a:cxnLst>
              <a:cxn ang="0">
                <a:pos x="connsiteX0" y="connsiteY0"/>
              </a:cxn>
              <a:cxn ang="0">
                <a:pos x="connsiteX1" y="connsiteY1"/>
              </a:cxn>
              <a:cxn ang="0">
                <a:pos x="connsiteX2" y="connsiteY2"/>
              </a:cxn>
              <a:cxn ang="0">
                <a:pos x="connsiteX3" y="connsiteY3"/>
              </a:cxn>
            </a:cxnLst>
            <a:rect l="l" t="t" r="r" b="b"/>
            <a:pathLst>
              <a:path w="1959414" h="979707">
                <a:moveTo>
                  <a:pt x="1959415" y="0"/>
                </a:moveTo>
                <a:lnTo>
                  <a:pt x="0" y="1"/>
                </a:lnTo>
                <a:lnTo>
                  <a:pt x="979708" y="979708"/>
                </a:lnTo>
                <a:lnTo>
                  <a:pt x="1959415" y="0"/>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5" name="Vrije vorm: vorm 24">
            <a:extLst>
              <a:ext uri="{FF2B5EF4-FFF2-40B4-BE49-F238E27FC236}">
                <a16:creationId xmlns:a16="http://schemas.microsoft.com/office/drawing/2014/main" id="{BD6879C0-8027-C467-721B-B6EA184AF2D1}"/>
              </a:ext>
            </a:extLst>
          </p:cNvPr>
          <p:cNvSpPr/>
          <p:nvPr/>
        </p:nvSpPr>
        <p:spPr>
          <a:xfrm rot="8100000">
            <a:off x="4646758" y="289739"/>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6" name="Vrije vorm: vorm 25">
            <a:extLst>
              <a:ext uri="{FF2B5EF4-FFF2-40B4-BE49-F238E27FC236}">
                <a16:creationId xmlns:a16="http://schemas.microsoft.com/office/drawing/2014/main" id="{80F902A1-E45C-814F-FECF-6D8954C7AEB7}"/>
              </a:ext>
            </a:extLst>
          </p:cNvPr>
          <p:cNvSpPr/>
          <p:nvPr userDrawn="1"/>
        </p:nvSpPr>
        <p:spPr>
          <a:xfrm rot="10800000">
            <a:off x="2400367" y="2781"/>
            <a:ext cx="1959432" cy="1959432"/>
          </a:xfrm>
          <a:custGeom>
            <a:avLst/>
            <a:gdLst>
              <a:gd name="connsiteX0" fmla="*/ 0 w 1959432"/>
              <a:gd name="connsiteY0" fmla="*/ 0 h 1959432"/>
              <a:gd name="connsiteX1" fmla="*/ 1959432 w 1959432"/>
              <a:gd name="connsiteY1" fmla="*/ 0 h 1959432"/>
              <a:gd name="connsiteX2" fmla="*/ 1959432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2" y="0"/>
                </a:lnTo>
                <a:lnTo>
                  <a:pt x="1959432"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7" name="Vrije vorm: vorm 26">
            <a:extLst>
              <a:ext uri="{FF2B5EF4-FFF2-40B4-BE49-F238E27FC236}">
                <a16:creationId xmlns:a16="http://schemas.microsoft.com/office/drawing/2014/main" id="{ECF82274-B301-1AF4-CC14-71F8F6BD4890}"/>
              </a:ext>
            </a:extLst>
          </p:cNvPr>
          <p:cNvSpPr/>
          <p:nvPr/>
        </p:nvSpPr>
        <p:spPr>
          <a:xfrm>
            <a:off x="4359799" y="1962213"/>
            <a:ext cx="1959432" cy="979716"/>
          </a:xfrm>
          <a:custGeom>
            <a:avLst/>
            <a:gdLst>
              <a:gd name="connsiteX0" fmla="*/ 1959432 w 1959432"/>
              <a:gd name="connsiteY0" fmla="*/ 0 h 979716"/>
              <a:gd name="connsiteX1" fmla="*/ 0 w 1959432"/>
              <a:gd name="connsiteY1" fmla="*/ 1 h 979716"/>
              <a:gd name="connsiteX2" fmla="*/ 979717 w 1959432"/>
              <a:gd name="connsiteY2" fmla="*/ 979716 h 979716"/>
              <a:gd name="connsiteX3" fmla="*/ 1959432 w 1959432"/>
              <a:gd name="connsiteY3" fmla="*/ 0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0"/>
                </a:moveTo>
                <a:lnTo>
                  <a:pt x="0" y="1"/>
                </a:lnTo>
                <a:cubicBezTo>
                  <a:pt x="0" y="541049"/>
                  <a:pt x="438668" y="979717"/>
                  <a:pt x="979717" y="979716"/>
                </a:cubicBezTo>
                <a:cubicBezTo>
                  <a:pt x="1520765" y="979716"/>
                  <a:pt x="1959433" y="541048"/>
                  <a:pt x="1959432" y="0"/>
                </a:cubicBez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Tree>
    <p:extLst>
      <p:ext uri="{BB962C8B-B14F-4D97-AF65-F5344CB8AC3E}">
        <p14:creationId xmlns:p14="http://schemas.microsoft.com/office/powerpoint/2010/main" val="42357987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ight end 1">
    <p:spTree>
      <p:nvGrpSpPr>
        <p:cNvPr id="1" name=""/>
        <p:cNvGrpSpPr/>
        <p:nvPr/>
      </p:nvGrpSpPr>
      <p:grpSpPr>
        <a:xfrm>
          <a:off x="0" y="0"/>
          <a:ext cx="0" cy="0"/>
          <a:chOff x="0" y="0"/>
          <a:chExt cx="0" cy="0"/>
        </a:xfrm>
      </p:grpSpPr>
      <p:grpSp>
        <p:nvGrpSpPr>
          <p:cNvPr id="40" name="Groep 39">
            <a:extLst>
              <a:ext uri="{FF2B5EF4-FFF2-40B4-BE49-F238E27FC236}">
                <a16:creationId xmlns:a16="http://schemas.microsoft.com/office/drawing/2014/main" id="{CEECD2BF-9A47-1D71-56C2-A9741D6E7672}"/>
              </a:ext>
            </a:extLst>
          </p:cNvPr>
          <p:cNvGrpSpPr/>
          <p:nvPr/>
        </p:nvGrpSpPr>
        <p:grpSpPr>
          <a:xfrm>
            <a:off x="0" y="0"/>
            <a:ext cx="12194630" cy="4879630"/>
            <a:chOff x="0" y="0"/>
            <a:chExt cx="12194630" cy="4879630"/>
          </a:xfrm>
        </p:grpSpPr>
        <p:sp>
          <p:nvSpPr>
            <p:cNvPr id="16" name="Vrije vorm: vorm 15">
              <a:extLst>
                <a:ext uri="{FF2B5EF4-FFF2-40B4-BE49-F238E27FC236}">
                  <a16:creationId xmlns:a16="http://schemas.microsoft.com/office/drawing/2014/main" id="{4A604E13-2276-D5DE-3D58-6EFB8E3967FB}"/>
                </a:ext>
              </a:extLst>
            </p:cNvPr>
            <p:cNvSpPr/>
            <p:nvPr/>
          </p:nvSpPr>
          <p:spPr>
            <a:xfrm>
              <a:off x="0" y="2439819"/>
              <a:ext cx="2439811" cy="2439811"/>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rgbClr val="00A143"/>
            </a:solidFill>
            <a:ln w="0"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50B16225-2A86-355A-C1EF-3C85ECF0C92D}"/>
                </a:ext>
              </a:extLst>
            </p:cNvPr>
            <p:cNvSpPr/>
            <p:nvPr/>
          </p:nvSpPr>
          <p:spPr>
            <a:xfrm rot="2700000">
              <a:off x="7672321" y="2796523"/>
              <a:ext cx="1725199" cy="1725199"/>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932E4208-D2A2-676D-678E-A1239FD82EAD}"/>
                </a:ext>
              </a:extLst>
            </p:cNvPr>
            <p:cNvSpPr/>
            <p:nvPr/>
          </p:nvSpPr>
          <p:spPr>
            <a:xfrm>
              <a:off x="7311261" y="8"/>
              <a:ext cx="2439811" cy="2439811"/>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3"/>
            </a:solidFill>
            <a:ln w="0"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3E396590-C55C-AB05-C09C-CBC7682089C4}"/>
                </a:ext>
              </a:extLst>
            </p:cNvPr>
            <p:cNvSpPr/>
            <p:nvPr/>
          </p:nvSpPr>
          <p:spPr>
            <a:xfrm rot="10800000">
              <a:off x="4872558" y="613"/>
              <a:ext cx="1219906" cy="2439811"/>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4"/>
            </a:solidFill>
            <a:ln w="0" cap="flat">
              <a:noFill/>
              <a:prstDash val="solid"/>
              <a:miter/>
            </a:ln>
          </p:spPr>
          <p:txBody>
            <a:bodyPr rtlCol="0" anchor="ctr"/>
            <a:lstStyle/>
            <a:p>
              <a:endParaRPr lang="nl-NL"/>
            </a:p>
          </p:txBody>
        </p:sp>
        <p:sp>
          <p:nvSpPr>
            <p:cNvPr id="25" name="Vrije vorm: vorm 24">
              <a:extLst>
                <a:ext uri="{FF2B5EF4-FFF2-40B4-BE49-F238E27FC236}">
                  <a16:creationId xmlns:a16="http://schemas.microsoft.com/office/drawing/2014/main" id="{AF90BB61-5185-C0DC-63FB-D081F17674B4}"/>
                </a:ext>
              </a:extLst>
            </p:cNvPr>
            <p:cNvSpPr/>
            <p:nvPr/>
          </p:nvSpPr>
          <p:spPr>
            <a:xfrm rot="10800000">
              <a:off x="4875204" y="2439816"/>
              <a:ext cx="2439813" cy="2439814"/>
            </a:xfrm>
            <a:custGeom>
              <a:avLst/>
              <a:gdLst>
                <a:gd name="connsiteX0" fmla="*/ 1 w 2286027"/>
                <a:gd name="connsiteY0" fmla="*/ 2286028 h 2286028"/>
                <a:gd name="connsiteX1" fmla="*/ 1 w 2286027"/>
                <a:gd name="connsiteY1" fmla="*/ 2285457 h 2286028"/>
                <a:gd name="connsiteX2" fmla="*/ 1 w 2286027"/>
                <a:gd name="connsiteY2" fmla="*/ 2 h 2286028"/>
                <a:gd name="connsiteX3" fmla="*/ 285709 w 2286027"/>
                <a:gd name="connsiteY3" fmla="*/ 285709 h 2286028"/>
                <a:gd name="connsiteX4" fmla="*/ 0 w 2286027"/>
                <a:gd name="connsiteY4" fmla="*/ 0 h 2286028"/>
                <a:gd name="connsiteX5" fmla="*/ 2286026 w 2286027"/>
                <a:gd name="connsiteY5" fmla="*/ 0 h 2286028"/>
                <a:gd name="connsiteX6" fmla="*/ 1143300 w 2286027"/>
                <a:gd name="connsiteY6" fmla="*/ 1142728 h 2286028"/>
                <a:gd name="connsiteX7" fmla="*/ 2286027 w 2286027"/>
                <a:gd name="connsiteY7" fmla="*/ 2285457 h 2286028"/>
                <a:gd name="connsiteX8" fmla="*/ 572 w 2286027"/>
                <a:gd name="connsiteY8" fmla="*/ 2285457 h 228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27" h="2286028">
                  <a:moveTo>
                    <a:pt x="1" y="2286028"/>
                  </a:moveTo>
                  <a:lnTo>
                    <a:pt x="1" y="2285457"/>
                  </a:lnTo>
                  <a:lnTo>
                    <a:pt x="1" y="2"/>
                  </a:lnTo>
                  <a:lnTo>
                    <a:pt x="285709" y="285709"/>
                  </a:lnTo>
                  <a:lnTo>
                    <a:pt x="0" y="0"/>
                  </a:lnTo>
                  <a:lnTo>
                    <a:pt x="2286026" y="0"/>
                  </a:lnTo>
                  <a:lnTo>
                    <a:pt x="1143300" y="1142728"/>
                  </a:lnTo>
                  <a:lnTo>
                    <a:pt x="2286027" y="2285457"/>
                  </a:lnTo>
                  <a:lnTo>
                    <a:pt x="572" y="2285457"/>
                  </a:lnTo>
                  <a:close/>
                </a:path>
              </a:pathLst>
            </a:custGeom>
            <a:solidFill>
              <a:srgbClr val="FBB70C"/>
            </a:solidFill>
            <a:ln w="0" cap="flat">
              <a:noFill/>
              <a:prstDash val="solid"/>
              <a:miter/>
            </a:ln>
          </p:spPr>
          <p:txBody>
            <a:bodyPr wrap="square" rtlCol="0" anchor="ctr">
              <a:noAutofit/>
            </a:bodyPr>
            <a:lstStyle/>
            <a:p>
              <a:endParaRPr lang="nl-NL"/>
            </a:p>
          </p:txBody>
        </p:sp>
        <p:sp>
          <p:nvSpPr>
            <p:cNvPr id="11" name="Vrije vorm: vorm 10">
              <a:extLst>
                <a:ext uri="{FF2B5EF4-FFF2-40B4-BE49-F238E27FC236}">
                  <a16:creationId xmlns:a16="http://schemas.microsoft.com/office/drawing/2014/main" id="{ACB0736F-C937-0D79-5740-25E3AEBA6F2D}"/>
                </a:ext>
              </a:extLst>
            </p:cNvPr>
            <p:cNvSpPr/>
            <p:nvPr/>
          </p:nvSpPr>
          <p:spPr>
            <a:xfrm>
              <a:off x="0" y="0"/>
              <a:ext cx="4872558" cy="2440421"/>
            </a:xfrm>
            <a:custGeom>
              <a:avLst/>
              <a:gdLst>
                <a:gd name="connsiteX0" fmla="*/ 2279394 w 4565431"/>
                <a:gd name="connsiteY0" fmla="*/ 0 h 2286596"/>
                <a:gd name="connsiteX1" fmla="*/ 2279964 w 4565431"/>
                <a:gd name="connsiteY1" fmla="*/ 570 h 2286596"/>
                <a:gd name="connsiteX2" fmla="*/ 2286026 w 4565431"/>
                <a:gd name="connsiteY2" fmla="*/ 570 h 2286596"/>
                <a:gd name="connsiteX3" fmla="*/ 2286026 w 4565431"/>
                <a:gd name="connsiteY3" fmla="*/ 6632 h 2286596"/>
                <a:gd name="connsiteX4" fmla="*/ 4565431 w 4565431"/>
                <a:gd name="connsiteY4" fmla="*/ 2286036 h 2286596"/>
                <a:gd name="connsiteX5" fmla="*/ 2286026 w 4565431"/>
                <a:gd name="connsiteY5" fmla="*/ 2286036 h 2286596"/>
                <a:gd name="connsiteX6" fmla="*/ 2286026 w 4565431"/>
                <a:gd name="connsiteY6" fmla="*/ 2286596 h 2286596"/>
                <a:gd name="connsiteX7" fmla="*/ 0 w 4565431"/>
                <a:gd name="connsiteY7" fmla="*/ 2286596 h 2286596"/>
                <a:gd name="connsiteX8" fmla="*/ 0 w 4565431"/>
                <a:gd name="connsiteY8" fmla="*/ 570 h 2286596"/>
                <a:gd name="connsiteX9" fmla="*/ 2279394 w 4565431"/>
                <a:gd name="connsiteY9" fmla="*/ 570 h 22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5431" h="2286596">
                  <a:moveTo>
                    <a:pt x="2279394" y="0"/>
                  </a:moveTo>
                  <a:lnTo>
                    <a:pt x="2279964" y="570"/>
                  </a:lnTo>
                  <a:lnTo>
                    <a:pt x="2286026" y="570"/>
                  </a:lnTo>
                  <a:lnTo>
                    <a:pt x="2286026" y="6632"/>
                  </a:lnTo>
                  <a:lnTo>
                    <a:pt x="4565431" y="2286036"/>
                  </a:lnTo>
                  <a:lnTo>
                    <a:pt x="2286026" y="2286036"/>
                  </a:lnTo>
                  <a:lnTo>
                    <a:pt x="2286026" y="2286596"/>
                  </a:lnTo>
                  <a:lnTo>
                    <a:pt x="0" y="2286596"/>
                  </a:lnTo>
                  <a:lnTo>
                    <a:pt x="0" y="570"/>
                  </a:lnTo>
                  <a:lnTo>
                    <a:pt x="2279394" y="570"/>
                  </a:lnTo>
                  <a:close/>
                </a:path>
              </a:pathLst>
            </a:custGeom>
            <a:solidFill>
              <a:schemeClr val="accent2"/>
            </a:solidFill>
            <a:ln w="0" cap="flat">
              <a:noFill/>
              <a:prstDash val="solid"/>
              <a:miter/>
            </a:ln>
          </p:spPr>
          <p:txBody>
            <a:bodyPr wrap="square" rtlCol="0" anchor="ctr">
              <a:noAutofit/>
            </a:bodyPr>
            <a:lstStyle/>
            <a:p>
              <a:endParaRPr lang="nl-NL"/>
            </a:p>
          </p:txBody>
        </p:sp>
        <p:sp>
          <p:nvSpPr>
            <p:cNvPr id="10" name="Vrije vorm: vorm 9">
              <a:extLst>
                <a:ext uri="{FF2B5EF4-FFF2-40B4-BE49-F238E27FC236}">
                  <a16:creationId xmlns:a16="http://schemas.microsoft.com/office/drawing/2014/main" id="{5B3C7FC6-6A7E-E043-68F3-56D53C32BB11}"/>
                </a:ext>
              </a:extLst>
            </p:cNvPr>
            <p:cNvSpPr/>
            <p:nvPr/>
          </p:nvSpPr>
          <p:spPr>
            <a:xfrm>
              <a:off x="9752177" y="0"/>
              <a:ext cx="2439823" cy="2439823"/>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solidFill>
              <a:schemeClr val="accent6"/>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AFDE8D17-CD25-7646-CC4C-27DFCCFB0280}"/>
                </a:ext>
              </a:extLst>
            </p:cNvPr>
            <p:cNvSpPr/>
            <p:nvPr/>
          </p:nvSpPr>
          <p:spPr>
            <a:xfrm rot="10800000">
              <a:off x="6092462" y="613"/>
              <a:ext cx="1219906" cy="2439811"/>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4"/>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A7945D03-EA2E-4FB5-8E42-F59066C61B3E}"/>
                </a:ext>
              </a:extLst>
            </p:cNvPr>
            <p:cNvSpPr/>
            <p:nvPr/>
          </p:nvSpPr>
          <p:spPr>
            <a:xfrm rot="10800000">
              <a:off x="2436503" y="2439818"/>
              <a:ext cx="2439811" cy="2439811"/>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B2516F00-7ED7-FE84-D266-6A5DACB99F01}"/>
                </a:ext>
              </a:extLst>
            </p:cNvPr>
            <p:cNvSpPr/>
            <p:nvPr/>
          </p:nvSpPr>
          <p:spPr>
            <a:xfrm rot="5400000">
              <a:off x="9144314" y="3049175"/>
              <a:ext cx="2439811" cy="1219905"/>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A1C734B7-E992-C88B-C79D-5443B20BFF34}"/>
                </a:ext>
              </a:extLst>
            </p:cNvPr>
            <p:cNvSpPr/>
            <p:nvPr/>
          </p:nvSpPr>
          <p:spPr>
            <a:xfrm rot="16200000">
              <a:off x="10364772" y="3049175"/>
              <a:ext cx="2439811" cy="1219905"/>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grpSp>
      <p:sp>
        <p:nvSpPr>
          <p:cNvPr id="30" name="Tijdelijke aanduiding voor tekst 26">
            <a:extLst>
              <a:ext uri="{FF2B5EF4-FFF2-40B4-BE49-F238E27FC236}">
                <a16:creationId xmlns:a16="http://schemas.microsoft.com/office/drawing/2014/main" id="{040DDA4E-DCB6-FDBA-CC4C-07183759BBE8}"/>
              </a:ext>
            </a:extLst>
          </p:cNvPr>
          <p:cNvSpPr>
            <a:spLocks noGrp="1"/>
          </p:cNvSpPr>
          <p:nvPr>
            <p:ph type="body" sz="quarter" idx="10" hasCustomPrompt="1"/>
          </p:nvPr>
        </p:nvSpPr>
        <p:spPr>
          <a:xfrm>
            <a:off x="1497496" y="5902566"/>
            <a:ext cx="5814872" cy="562370"/>
          </a:xfrm>
          <a:prstGeom prst="rect">
            <a:avLst/>
          </a:prstGeom>
        </p:spPr>
        <p:txBody>
          <a:bodyPr anchor="b">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add</a:t>
            </a:r>
            <a:br>
              <a:rPr lang="nl-NL"/>
            </a:br>
            <a:r>
              <a:rPr lang="nl-NL"/>
              <a:t>contact information</a:t>
            </a:r>
          </a:p>
        </p:txBody>
      </p:sp>
      <p:pic>
        <p:nvPicPr>
          <p:cNvPr id="32" name="Graphic 31">
            <a:extLst>
              <a:ext uri="{FF2B5EF4-FFF2-40B4-BE49-F238E27FC236}">
                <a16:creationId xmlns:a16="http://schemas.microsoft.com/office/drawing/2014/main" id="{A334C4DC-FB10-F75D-671B-5C7FE03C0D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2075" y="5902685"/>
            <a:ext cx="914400" cy="485775"/>
          </a:xfrm>
          <a:prstGeom prst="rect">
            <a:avLst/>
          </a:prstGeom>
        </p:spPr>
      </p:pic>
      <p:sp>
        <p:nvSpPr>
          <p:cNvPr id="36" name="Vrije vorm: vorm 35">
            <a:extLst>
              <a:ext uri="{FF2B5EF4-FFF2-40B4-BE49-F238E27FC236}">
                <a16:creationId xmlns:a16="http://schemas.microsoft.com/office/drawing/2014/main" id="{457BF113-0FED-881D-D3F9-480737E7A0DD}"/>
              </a:ext>
            </a:extLst>
          </p:cNvPr>
          <p:cNvSpPr>
            <a:spLocks noChangeAspect="1"/>
          </p:cNvSpPr>
          <p:nvPr/>
        </p:nvSpPr>
        <p:spPr>
          <a:xfrm>
            <a:off x="791995" y="5902566"/>
            <a:ext cx="487174" cy="485893"/>
          </a:xfrm>
          <a:custGeom>
            <a:avLst/>
            <a:gdLst>
              <a:gd name="connsiteX0" fmla="*/ 1257492 w 2520001"/>
              <a:gd name="connsiteY0" fmla="*/ 0 h 2513375"/>
              <a:gd name="connsiteX1" fmla="*/ 1887492 w 2520001"/>
              <a:gd name="connsiteY1" fmla="*/ 630000 h 2513375"/>
              <a:gd name="connsiteX2" fmla="*/ 1384459 w 2520001"/>
              <a:gd name="connsiteY2" fmla="*/ 1247201 h 2513375"/>
              <a:gd name="connsiteX3" fmla="*/ 1302120 w 2520001"/>
              <a:gd name="connsiteY3" fmla="*/ 1255502 h 2513375"/>
              <a:gd name="connsiteX4" fmla="*/ 1388821 w 2520001"/>
              <a:gd name="connsiteY4" fmla="*/ 1259881 h 2513375"/>
              <a:gd name="connsiteX5" fmla="*/ 2520001 w 2520001"/>
              <a:gd name="connsiteY5" fmla="*/ 2513375 h 2513375"/>
              <a:gd name="connsiteX6" fmla="*/ 0 w 2520001"/>
              <a:gd name="connsiteY6" fmla="*/ 2513375 h 2513375"/>
              <a:gd name="connsiteX7" fmla="*/ 1131180 w 2520001"/>
              <a:gd name="connsiteY7" fmla="*/ 1259881 h 2513375"/>
              <a:gd name="connsiteX8" fmla="*/ 1214539 w 2520001"/>
              <a:gd name="connsiteY8" fmla="*/ 1255671 h 2513375"/>
              <a:gd name="connsiteX9" fmla="*/ 1130525 w 2520001"/>
              <a:gd name="connsiteY9" fmla="*/ 1247201 h 2513375"/>
              <a:gd name="connsiteX10" fmla="*/ 627492 w 2520001"/>
              <a:gd name="connsiteY10" fmla="*/ 630000 h 2513375"/>
              <a:gd name="connsiteX11" fmla="*/ 1257492 w 2520001"/>
              <a:gd name="connsiteY11" fmla="*/ 0 h 25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0001" h="2513375">
                <a:moveTo>
                  <a:pt x="1257492" y="0"/>
                </a:moveTo>
                <a:cubicBezTo>
                  <a:pt x="1605432" y="0"/>
                  <a:pt x="1887492" y="282061"/>
                  <a:pt x="1887492" y="630000"/>
                </a:cubicBezTo>
                <a:cubicBezTo>
                  <a:pt x="1887492" y="934447"/>
                  <a:pt x="1671540" y="1188456"/>
                  <a:pt x="1384459" y="1247201"/>
                </a:cubicBezTo>
                <a:lnTo>
                  <a:pt x="1302120" y="1255502"/>
                </a:lnTo>
                <a:lnTo>
                  <a:pt x="1388821" y="1259881"/>
                </a:lnTo>
                <a:cubicBezTo>
                  <a:pt x="2024152" y="1324410"/>
                  <a:pt x="2520001" y="1861030"/>
                  <a:pt x="2520001" y="2513375"/>
                </a:cubicBezTo>
                <a:lnTo>
                  <a:pt x="0" y="2513375"/>
                </a:lnTo>
                <a:cubicBezTo>
                  <a:pt x="0" y="1861030"/>
                  <a:pt x="495849" y="1324410"/>
                  <a:pt x="1131180" y="1259881"/>
                </a:cubicBezTo>
                <a:lnTo>
                  <a:pt x="1214539" y="1255671"/>
                </a:lnTo>
                <a:lnTo>
                  <a:pt x="1130525" y="1247201"/>
                </a:lnTo>
                <a:cubicBezTo>
                  <a:pt x="843445" y="1188456"/>
                  <a:pt x="627492" y="934447"/>
                  <a:pt x="627492" y="630000"/>
                </a:cubicBezTo>
                <a:cubicBezTo>
                  <a:pt x="627492" y="282061"/>
                  <a:pt x="909553" y="0"/>
                  <a:pt x="1257492" y="0"/>
                </a:cubicBezTo>
                <a:close/>
              </a:path>
            </a:pathLst>
          </a:custGeom>
          <a:solidFill>
            <a:schemeClr val="accent1"/>
          </a:solidFill>
          <a:ln w="0" cap="flat">
            <a:noFill/>
            <a:prstDash val="solid"/>
            <a:miter/>
          </a:ln>
        </p:spPr>
        <p:txBody>
          <a:bodyPr wrap="square" rtlCol="0" anchor="ctr">
            <a:noAutofit/>
          </a:bodyPr>
          <a:lstStyle/>
          <a:p>
            <a:endParaRPr lang="nl-NL"/>
          </a:p>
        </p:txBody>
      </p:sp>
    </p:spTree>
    <p:extLst>
      <p:ext uri="{BB962C8B-B14F-4D97-AF65-F5344CB8AC3E}">
        <p14:creationId xmlns:p14="http://schemas.microsoft.com/office/powerpoint/2010/main" val="30285225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ight end 2">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A334C4DC-FB10-F75D-671B-5C7FE03C0D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2075" y="5902685"/>
            <a:ext cx="914400" cy="485775"/>
          </a:xfrm>
          <a:prstGeom prst="rect">
            <a:avLst/>
          </a:prstGeom>
        </p:spPr>
      </p:pic>
      <p:grpSp>
        <p:nvGrpSpPr>
          <p:cNvPr id="9" name="Groep 8">
            <a:extLst>
              <a:ext uri="{FF2B5EF4-FFF2-40B4-BE49-F238E27FC236}">
                <a16:creationId xmlns:a16="http://schemas.microsoft.com/office/drawing/2014/main" id="{7B919BA6-3D2A-88FF-45AB-AC9063EC3022}"/>
              </a:ext>
            </a:extLst>
          </p:cNvPr>
          <p:cNvGrpSpPr/>
          <p:nvPr/>
        </p:nvGrpSpPr>
        <p:grpSpPr>
          <a:xfrm>
            <a:off x="0" y="0"/>
            <a:ext cx="12192000" cy="3488945"/>
            <a:chOff x="1356" y="0"/>
            <a:chExt cx="12828299" cy="3671033"/>
          </a:xfrm>
        </p:grpSpPr>
        <p:sp>
          <p:nvSpPr>
            <p:cNvPr id="16" name="Vrije vorm: vorm 15">
              <a:extLst>
                <a:ext uri="{FF2B5EF4-FFF2-40B4-BE49-F238E27FC236}">
                  <a16:creationId xmlns:a16="http://schemas.microsoft.com/office/drawing/2014/main" id="{4A604E13-2276-D5DE-3D58-6EFB8E3967FB}"/>
                </a:ext>
              </a:extLst>
            </p:cNvPr>
            <p:cNvSpPr/>
            <p:nvPr/>
          </p:nvSpPr>
          <p:spPr>
            <a:xfrm>
              <a:off x="3667990" y="3321"/>
              <a:ext cx="1833441" cy="1833440"/>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chemeClr val="accent2"/>
            </a:solidFill>
            <a:ln w="0"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50B16225-2A86-355A-C1EF-3C85ECF0C92D}"/>
                </a:ext>
              </a:extLst>
            </p:cNvPr>
            <p:cNvSpPr/>
            <p:nvPr/>
          </p:nvSpPr>
          <p:spPr>
            <a:xfrm rot="2700000">
              <a:off x="270079" y="264774"/>
              <a:ext cx="1296432" cy="1296432"/>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932E4208-D2A2-676D-678E-A1239FD82EAD}"/>
                </a:ext>
              </a:extLst>
            </p:cNvPr>
            <p:cNvSpPr/>
            <p:nvPr/>
          </p:nvSpPr>
          <p:spPr>
            <a:xfrm>
              <a:off x="10996214" y="3321"/>
              <a:ext cx="1833441" cy="1833440"/>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4"/>
            </a:solidFill>
            <a:ln w="0"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3E396590-C55C-AB05-C09C-CBC7682089C4}"/>
                </a:ext>
              </a:extLst>
            </p:cNvPr>
            <p:cNvSpPr/>
            <p:nvPr/>
          </p:nvSpPr>
          <p:spPr>
            <a:xfrm>
              <a:off x="1834784" y="1833442"/>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3"/>
            </a:solidFill>
            <a:ln w="0" cap="flat">
              <a:noFill/>
              <a:prstDash val="solid"/>
              <a:miter/>
            </a:ln>
          </p:spPr>
          <p:txBody>
            <a:bodyPr rtlCol="0" anchor="ctr"/>
            <a:lstStyle/>
            <a:p>
              <a:endParaRPr lang="nl-NL"/>
            </a:p>
          </p:txBody>
        </p:sp>
        <p:sp>
          <p:nvSpPr>
            <p:cNvPr id="25" name="Vrije vorm: vorm 24">
              <a:extLst>
                <a:ext uri="{FF2B5EF4-FFF2-40B4-BE49-F238E27FC236}">
                  <a16:creationId xmlns:a16="http://schemas.microsoft.com/office/drawing/2014/main" id="{AF90BB61-5185-C0DC-63FB-D081F17674B4}"/>
                </a:ext>
              </a:extLst>
            </p:cNvPr>
            <p:cNvSpPr/>
            <p:nvPr/>
          </p:nvSpPr>
          <p:spPr>
            <a:xfrm rot="10800000">
              <a:off x="9157238" y="1837590"/>
              <a:ext cx="1833442" cy="1833443"/>
            </a:xfrm>
            <a:custGeom>
              <a:avLst/>
              <a:gdLst>
                <a:gd name="connsiteX0" fmla="*/ 1 w 2286027"/>
                <a:gd name="connsiteY0" fmla="*/ 2286028 h 2286028"/>
                <a:gd name="connsiteX1" fmla="*/ 1 w 2286027"/>
                <a:gd name="connsiteY1" fmla="*/ 2285457 h 2286028"/>
                <a:gd name="connsiteX2" fmla="*/ 1 w 2286027"/>
                <a:gd name="connsiteY2" fmla="*/ 2 h 2286028"/>
                <a:gd name="connsiteX3" fmla="*/ 285709 w 2286027"/>
                <a:gd name="connsiteY3" fmla="*/ 285709 h 2286028"/>
                <a:gd name="connsiteX4" fmla="*/ 0 w 2286027"/>
                <a:gd name="connsiteY4" fmla="*/ 0 h 2286028"/>
                <a:gd name="connsiteX5" fmla="*/ 2286026 w 2286027"/>
                <a:gd name="connsiteY5" fmla="*/ 0 h 2286028"/>
                <a:gd name="connsiteX6" fmla="*/ 1143300 w 2286027"/>
                <a:gd name="connsiteY6" fmla="*/ 1142728 h 2286028"/>
                <a:gd name="connsiteX7" fmla="*/ 2286027 w 2286027"/>
                <a:gd name="connsiteY7" fmla="*/ 2285457 h 2286028"/>
                <a:gd name="connsiteX8" fmla="*/ 572 w 2286027"/>
                <a:gd name="connsiteY8" fmla="*/ 2285457 h 228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27" h="2286028">
                  <a:moveTo>
                    <a:pt x="1" y="2286028"/>
                  </a:moveTo>
                  <a:lnTo>
                    <a:pt x="1" y="2285457"/>
                  </a:lnTo>
                  <a:lnTo>
                    <a:pt x="1" y="2"/>
                  </a:lnTo>
                  <a:lnTo>
                    <a:pt x="285709" y="285709"/>
                  </a:lnTo>
                  <a:lnTo>
                    <a:pt x="0" y="0"/>
                  </a:lnTo>
                  <a:lnTo>
                    <a:pt x="2286026" y="0"/>
                  </a:lnTo>
                  <a:lnTo>
                    <a:pt x="1143300" y="1142728"/>
                  </a:lnTo>
                  <a:lnTo>
                    <a:pt x="2286027" y="2285457"/>
                  </a:lnTo>
                  <a:lnTo>
                    <a:pt x="572" y="2285457"/>
                  </a:lnTo>
                  <a:close/>
                </a:path>
              </a:pathLst>
            </a:custGeom>
            <a:solidFill>
              <a:schemeClr val="accent1"/>
            </a:solidFill>
            <a:ln w="0" cap="flat">
              <a:noFill/>
              <a:prstDash val="solid"/>
              <a:miter/>
            </a:ln>
          </p:spPr>
          <p:txBody>
            <a:bodyPr wrap="square" rtlCol="0" anchor="ctr">
              <a:noAutofit/>
            </a:bodyPr>
            <a:lstStyle/>
            <a:p>
              <a:endParaRPr lang="nl-NL"/>
            </a:p>
          </p:txBody>
        </p:sp>
        <p:sp>
          <p:nvSpPr>
            <p:cNvPr id="11" name="Vrije vorm: vorm 10">
              <a:extLst>
                <a:ext uri="{FF2B5EF4-FFF2-40B4-BE49-F238E27FC236}">
                  <a16:creationId xmlns:a16="http://schemas.microsoft.com/office/drawing/2014/main" id="{ACB0736F-C937-0D79-5740-25E3AEBA6F2D}"/>
                </a:ext>
              </a:extLst>
            </p:cNvPr>
            <p:cNvSpPr/>
            <p:nvPr/>
          </p:nvSpPr>
          <p:spPr>
            <a:xfrm>
              <a:off x="5501203" y="3069"/>
              <a:ext cx="3661573" cy="1833899"/>
            </a:xfrm>
            <a:custGeom>
              <a:avLst/>
              <a:gdLst>
                <a:gd name="connsiteX0" fmla="*/ 2279394 w 4565431"/>
                <a:gd name="connsiteY0" fmla="*/ 0 h 2286596"/>
                <a:gd name="connsiteX1" fmla="*/ 2279964 w 4565431"/>
                <a:gd name="connsiteY1" fmla="*/ 570 h 2286596"/>
                <a:gd name="connsiteX2" fmla="*/ 2286026 w 4565431"/>
                <a:gd name="connsiteY2" fmla="*/ 570 h 2286596"/>
                <a:gd name="connsiteX3" fmla="*/ 2286026 w 4565431"/>
                <a:gd name="connsiteY3" fmla="*/ 6632 h 2286596"/>
                <a:gd name="connsiteX4" fmla="*/ 4565431 w 4565431"/>
                <a:gd name="connsiteY4" fmla="*/ 2286036 h 2286596"/>
                <a:gd name="connsiteX5" fmla="*/ 2286026 w 4565431"/>
                <a:gd name="connsiteY5" fmla="*/ 2286036 h 2286596"/>
                <a:gd name="connsiteX6" fmla="*/ 2286026 w 4565431"/>
                <a:gd name="connsiteY6" fmla="*/ 2286596 h 2286596"/>
                <a:gd name="connsiteX7" fmla="*/ 0 w 4565431"/>
                <a:gd name="connsiteY7" fmla="*/ 2286596 h 2286596"/>
                <a:gd name="connsiteX8" fmla="*/ 0 w 4565431"/>
                <a:gd name="connsiteY8" fmla="*/ 570 h 2286596"/>
                <a:gd name="connsiteX9" fmla="*/ 2279394 w 4565431"/>
                <a:gd name="connsiteY9" fmla="*/ 570 h 22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5431" h="2286596">
                  <a:moveTo>
                    <a:pt x="2279394" y="0"/>
                  </a:moveTo>
                  <a:lnTo>
                    <a:pt x="2279964" y="570"/>
                  </a:lnTo>
                  <a:lnTo>
                    <a:pt x="2286026" y="570"/>
                  </a:lnTo>
                  <a:lnTo>
                    <a:pt x="2286026" y="6632"/>
                  </a:lnTo>
                  <a:lnTo>
                    <a:pt x="4565431" y="2286036"/>
                  </a:lnTo>
                  <a:lnTo>
                    <a:pt x="2286026" y="2286036"/>
                  </a:lnTo>
                  <a:lnTo>
                    <a:pt x="2286026" y="2286596"/>
                  </a:lnTo>
                  <a:lnTo>
                    <a:pt x="0" y="2286596"/>
                  </a:lnTo>
                  <a:lnTo>
                    <a:pt x="0" y="570"/>
                  </a:lnTo>
                  <a:lnTo>
                    <a:pt x="2279394" y="570"/>
                  </a:lnTo>
                  <a:close/>
                </a:path>
              </a:pathLst>
            </a:custGeom>
            <a:solidFill>
              <a:schemeClr val="accent3"/>
            </a:solidFill>
            <a:ln w="0" cap="flat">
              <a:noFill/>
              <a:prstDash val="solid"/>
              <a:miter/>
            </a:ln>
          </p:spPr>
          <p:txBody>
            <a:bodyPr wrap="square" rtlCol="0" anchor="ctr">
              <a:noAutofit/>
            </a:bodyPr>
            <a:lstStyle/>
            <a:p>
              <a:endParaRPr lang="nl-NL"/>
            </a:p>
          </p:txBody>
        </p:sp>
        <p:sp>
          <p:nvSpPr>
            <p:cNvPr id="10" name="Vrije vorm: vorm 9">
              <a:extLst>
                <a:ext uri="{FF2B5EF4-FFF2-40B4-BE49-F238E27FC236}">
                  <a16:creationId xmlns:a16="http://schemas.microsoft.com/office/drawing/2014/main" id="{5B3C7FC6-6A7E-E043-68F3-56D53C32BB11}"/>
                </a:ext>
              </a:extLst>
            </p:cNvPr>
            <p:cNvSpPr/>
            <p:nvPr/>
          </p:nvSpPr>
          <p:spPr>
            <a:xfrm>
              <a:off x="1835005" y="0"/>
              <a:ext cx="1833450" cy="1833450"/>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solidFill>
              <a:schemeClr val="accent6"/>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AFDE8D17-CD25-7646-CC4C-27DFCCFB0280}"/>
                </a:ext>
              </a:extLst>
            </p:cNvPr>
            <p:cNvSpPr/>
            <p:nvPr/>
          </p:nvSpPr>
          <p:spPr>
            <a:xfrm>
              <a:off x="2751503" y="1833442"/>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3"/>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A7945D03-EA2E-4FB5-8E42-F59066C61B3E}"/>
                </a:ext>
              </a:extLst>
            </p:cNvPr>
            <p:cNvSpPr/>
            <p:nvPr/>
          </p:nvSpPr>
          <p:spPr>
            <a:xfrm rot="10800000">
              <a:off x="1356" y="1829706"/>
              <a:ext cx="1833441" cy="183344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B2516F00-7ED7-FE84-D266-6A5DACB99F01}"/>
                </a:ext>
              </a:extLst>
            </p:cNvPr>
            <p:cNvSpPr/>
            <p:nvPr/>
          </p:nvSpPr>
          <p:spPr>
            <a:xfrm rot="10800000">
              <a:off x="3667990" y="1837176"/>
              <a:ext cx="1833440" cy="91672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A1C734B7-E992-C88B-C79D-5443B20BFF34}"/>
                </a:ext>
              </a:extLst>
            </p:cNvPr>
            <p:cNvSpPr/>
            <p:nvPr/>
          </p:nvSpPr>
          <p:spPr>
            <a:xfrm rot="10800000">
              <a:off x="3667990" y="2754312"/>
              <a:ext cx="1833440" cy="91672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4" name="Vrije vorm: vorm 3">
              <a:extLst>
                <a:ext uri="{FF2B5EF4-FFF2-40B4-BE49-F238E27FC236}">
                  <a16:creationId xmlns:a16="http://schemas.microsoft.com/office/drawing/2014/main" id="{60FE7206-1049-6B41-788A-BAEC3C020AFA}"/>
                </a:ext>
              </a:extLst>
            </p:cNvPr>
            <p:cNvSpPr/>
            <p:nvPr/>
          </p:nvSpPr>
          <p:spPr>
            <a:xfrm rot="10800000">
              <a:off x="9162776" y="3528"/>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5"/>
            </a:solidFill>
            <a:ln w="0" cap="flat">
              <a:noFill/>
              <a:prstDash val="solid"/>
              <a:miter/>
            </a:ln>
          </p:spPr>
          <p:txBody>
            <a:bodyPr rtlCol="0" anchor="ctr"/>
            <a:lstStyle/>
            <a:p>
              <a:endParaRPr lang="nl-NL"/>
            </a:p>
          </p:txBody>
        </p:sp>
        <p:sp>
          <p:nvSpPr>
            <p:cNvPr id="5" name="Vrije vorm: vorm 4">
              <a:extLst>
                <a:ext uri="{FF2B5EF4-FFF2-40B4-BE49-F238E27FC236}">
                  <a16:creationId xmlns:a16="http://schemas.microsoft.com/office/drawing/2014/main" id="{9437E92E-F83D-DC2C-C47E-E48C4727AA40}"/>
                </a:ext>
              </a:extLst>
            </p:cNvPr>
            <p:cNvSpPr/>
            <p:nvPr/>
          </p:nvSpPr>
          <p:spPr>
            <a:xfrm rot="10800000">
              <a:off x="10079495" y="3528"/>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5"/>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F0FFA529-C256-1DCB-0625-15A90B8D7075}"/>
                </a:ext>
              </a:extLst>
            </p:cNvPr>
            <p:cNvSpPr/>
            <p:nvPr/>
          </p:nvSpPr>
          <p:spPr>
            <a:xfrm>
              <a:off x="5496143" y="1829706"/>
              <a:ext cx="1833441" cy="1833440"/>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6"/>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529262A7-C1B8-3CF7-463A-90C66ED978DA}"/>
                </a:ext>
              </a:extLst>
            </p:cNvPr>
            <p:cNvSpPr/>
            <p:nvPr/>
          </p:nvSpPr>
          <p:spPr>
            <a:xfrm rot="10800000">
              <a:off x="7329335" y="1837593"/>
              <a:ext cx="1833441" cy="183344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8" name="Vrije vorm: vorm 7">
              <a:extLst>
                <a:ext uri="{FF2B5EF4-FFF2-40B4-BE49-F238E27FC236}">
                  <a16:creationId xmlns:a16="http://schemas.microsoft.com/office/drawing/2014/main" id="{DC8F7948-952E-29E1-9A9B-D5BE31C3C9A8}"/>
                </a:ext>
              </a:extLst>
            </p:cNvPr>
            <p:cNvSpPr/>
            <p:nvPr/>
          </p:nvSpPr>
          <p:spPr>
            <a:xfrm rot="2700000">
              <a:off x="11259110" y="2098206"/>
              <a:ext cx="1296432" cy="1296432"/>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grpSp>
      <p:sp>
        <p:nvSpPr>
          <p:cNvPr id="14" name="Tijdelijke aanduiding voor titel 1">
            <a:extLst>
              <a:ext uri="{FF2B5EF4-FFF2-40B4-BE49-F238E27FC236}">
                <a16:creationId xmlns:a16="http://schemas.microsoft.com/office/drawing/2014/main" id="{43FB04AE-16F6-AE58-CA2D-5E7F84259734}"/>
              </a:ext>
            </a:extLst>
          </p:cNvPr>
          <p:cNvSpPr>
            <a:spLocks noGrp="1"/>
          </p:cNvSpPr>
          <p:nvPr>
            <p:ph type="title" hasCustomPrompt="1"/>
          </p:nvPr>
        </p:nvSpPr>
        <p:spPr>
          <a:xfrm>
            <a:off x="792000" y="4272986"/>
            <a:ext cx="5304000" cy="1872586"/>
          </a:xfrm>
          <a:prstGeom prst="rect">
            <a:avLst/>
          </a:prstGeom>
        </p:spPr>
        <p:txBody>
          <a:bodyPr vert="horz" lIns="91440" tIns="45720" rIns="91440" bIns="45720" rtlCol="0" anchor="t">
            <a:normAutofit/>
          </a:bodyPr>
          <a:lstStyle>
            <a:lvl1pPr>
              <a:defRPr/>
            </a:lvl1pPr>
          </a:lstStyle>
          <a:p>
            <a:r>
              <a:rPr lang="en-US"/>
              <a:t>Click to edit Master title style</a:t>
            </a:r>
            <a:endParaRPr lang="nl-NL"/>
          </a:p>
        </p:txBody>
      </p:sp>
      <p:sp>
        <p:nvSpPr>
          <p:cNvPr id="18" name="Tijdelijke aanduiding voor tekst 26">
            <a:extLst>
              <a:ext uri="{FF2B5EF4-FFF2-40B4-BE49-F238E27FC236}">
                <a16:creationId xmlns:a16="http://schemas.microsoft.com/office/drawing/2014/main" id="{1DE097B5-F977-F334-5086-11E8A78C6B88}"/>
              </a:ext>
            </a:extLst>
          </p:cNvPr>
          <p:cNvSpPr>
            <a:spLocks noGrp="1"/>
          </p:cNvSpPr>
          <p:nvPr>
            <p:ph type="body" sz="quarter" idx="10" hasCustomPrompt="1"/>
          </p:nvPr>
        </p:nvSpPr>
        <p:spPr>
          <a:xfrm>
            <a:off x="7670003" y="4268857"/>
            <a:ext cx="3726472" cy="1296000"/>
          </a:xfrm>
          <a:prstGeom prst="rect">
            <a:avLst/>
          </a:prstGeom>
        </p:spPr>
        <p:txBody>
          <a:bodyPr anchor="t">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add</a:t>
            </a:r>
            <a:br>
              <a:rPr lang="nl-NL"/>
            </a:br>
            <a:r>
              <a:rPr lang="nl-NL"/>
              <a:t>contact information</a:t>
            </a:r>
          </a:p>
        </p:txBody>
      </p:sp>
      <p:sp>
        <p:nvSpPr>
          <p:cNvPr id="21" name="Vrije vorm: vorm 20">
            <a:extLst>
              <a:ext uri="{FF2B5EF4-FFF2-40B4-BE49-F238E27FC236}">
                <a16:creationId xmlns:a16="http://schemas.microsoft.com/office/drawing/2014/main" id="{08347D6B-4806-152E-DD72-B44EFF6FE605}"/>
              </a:ext>
            </a:extLst>
          </p:cNvPr>
          <p:cNvSpPr>
            <a:spLocks noChangeAspect="1"/>
          </p:cNvSpPr>
          <p:nvPr/>
        </p:nvSpPr>
        <p:spPr>
          <a:xfrm>
            <a:off x="6964502" y="4268857"/>
            <a:ext cx="487174" cy="485893"/>
          </a:xfrm>
          <a:custGeom>
            <a:avLst/>
            <a:gdLst>
              <a:gd name="connsiteX0" fmla="*/ 1257492 w 2520001"/>
              <a:gd name="connsiteY0" fmla="*/ 0 h 2513375"/>
              <a:gd name="connsiteX1" fmla="*/ 1887492 w 2520001"/>
              <a:gd name="connsiteY1" fmla="*/ 630000 h 2513375"/>
              <a:gd name="connsiteX2" fmla="*/ 1384459 w 2520001"/>
              <a:gd name="connsiteY2" fmla="*/ 1247201 h 2513375"/>
              <a:gd name="connsiteX3" fmla="*/ 1302120 w 2520001"/>
              <a:gd name="connsiteY3" fmla="*/ 1255502 h 2513375"/>
              <a:gd name="connsiteX4" fmla="*/ 1388821 w 2520001"/>
              <a:gd name="connsiteY4" fmla="*/ 1259881 h 2513375"/>
              <a:gd name="connsiteX5" fmla="*/ 2520001 w 2520001"/>
              <a:gd name="connsiteY5" fmla="*/ 2513375 h 2513375"/>
              <a:gd name="connsiteX6" fmla="*/ 0 w 2520001"/>
              <a:gd name="connsiteY6" fmla="*/ 2513375 h 2513375"/>
              <a:gd name="connsiteX7" fmla="*/ 1131180 w 2520001"/>
              <a:gd name="connsiteY7" fmla="*/ 1259881 h 2513375"/>
              <a:gd name="connsiteX8" fmla="*/ 1214539 w 2520001"/>
              <a:gd name="connsiteY8" fmla="*/ 1255671 h 2513375"/>
              <a:gd name="connsiteX9" fmla="*/ 1130525 w 2520001"/>
              <a:gd name="connsiteY9" fmla="*/ 1247201 h 2513375"/>
              <a:gd name="connsiteX10" fmla="*/ 627492 w 2520001"/>
              <a:gd name="connsiteY10" fmla="*/ 630000 h 2513375"/>
              <a:gd name="connsiteX11" fmla="*/ 1257492 w 2520001"/>
              <a:gd name="connsiteY11" fmla="*/ 0 h 25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0001" h="2513375">
                <a:moveTo>
                  <a:pt x="1257492" y="0"/>
                </a:moveTo>
                <a:cubicBezTo>
                  <a:pt x="1605432" y="0"/>
                  <a:pt x="1887492" y="282061"/>
                  <a:pt x="1887492" y="630000"/>
                </a:cubicBezTo>
                <a:cubicBezTo>
                  <a:pt x="1887492" y="934447"/>
                  <a:pt x="1671540" y="1188456"/>
                  <a:pt x="1384459" y="1247201"/>
                </a:cubicBezTo>
                <a:lnTo>
                  <a:pt x="1302120" y="1255502"/>
                </a:lnTo>
                <a:lnTo>
                  <a:pt x="1388821" y="1259881"/>
                </a:lnTo>
                <a:cubicBezTo>
                  <a:pt x="2024152" y="1324410"/>
                  <a:pt x="2520001" y="1861030"/>
                  <a:pt x="2520001" y="2513375"/>
                </a:cubicBezTo>
                <a:lnTo>
                  <a:pt x="0" y="2513375"/>
                </a:lnTo>
                <a:cubicBezTo>
                  <a:pt x="0" y="1861030"/>
                  <a:pt x="495849" y="1324410"/>
                  <a:pt x="1131180" y="1259881"/>
                </a:cubicBezTo>
                <a:lnTo>
                  <a:pt x="1214539" y="1255671"/>
                </a:lnTo>
                <a:lnTo>
                  <a:pt x="1130525" y="1247201"/>
                </a:lnTo>
                <a:cubicBezTo>
                  <a:pt x="843445" y="1188456"/>
                  <a:pt x="627492" y="934447"/>
                  <a:pt x="627492" y="630000"/>
                </a:cubicBezTo>
                <a:cubicBezTo>
                  <a:pt x="627492" y="282061"/>
                  <a:pt x="909553" y="0"/>
                  <a:pt x="1257492" y="0"/>
                </a:cubicBezTo>
                <a:close/>
              </a:path>
            </a:pathLst>
          </a:custGeom>
          <a:solidFill>
            <a:schemeClr val="accent1"/>
          </a:solidFill>
          <a:ln w="0" cap="flat">
            <a:noFill/>
            <a:prstDash val="solid"/>
            <a:miter/>
          </a:ln>
        </p:spPr>
        <p:txBody>
          <a:bodyPr wrap="square" rtlCol="0" anchor="ctr">
            <a:noAutofit/>
          </a:bodyPr>
          <a:lstStyle/>
          <a:p>
            <a:endParaRPr lang="nl-NL"/>
          </a:p>
        </p:txBody>
      </p:sp>
    </p:spTree>
    <p:extLst>
      <p:ext uri="{BB962C8B-B14F-4D97-AF65-F5344CB8AC3E}">
        <p14:creationId xmlns:p14="http://schemas.microsoft.com/office/powerpoint/2010/main" val="1230866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ark end 1">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B92E722-A1F2-E192-63DB-1754A87ED2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2075" y="5902566"/>
            <a:ext cx="914400" cy="485775"/>
          </a:xfrm>
          <a:prstGeom prst="rect">
            <a:avLst/>
          </a:prstGeom>
        </p:spPr>
      </p:pic>
      <p:sp>
        <p:nvSpPr>
          <p:cNvPr id="30" name="Tijdelijke aanduiding voor tekst 26">
            <a:extLst>
              <a:ext uri="{FF2B5EF4-FFF2-40B4-BE49-F238E27FC236}">
                <a16:creationId xmlns:a16="http://schemas.microsoft.com/office/drawing/2014/main" id="{040DDA4E-DCB6-FDBA-CC4C-07183759BBE8}"/>
              </a:ext>
            </a:extLst>
          </p:cNvPr>
          <p:cNvSpPr>
            <a:spLocks noGrp="1"/>
          </p:cNvSpPr>
          <p:nvPr>
            <p:ph type="body" sz="quarter" idx="10" hasCustomPrompt="1"/>
          </p:nvPr>
        </p:nvSpPr>
        <p:spPr>
          <a:xfrm>
            <a:off x="1497496" y="5902566"/>
            <a:ext cx="5814872" cy="562370"/>
          </a:xfrm>
          <a:prstGeom prst="rect">
            <a:avLst/>
          </a:prstGeom>
        </p:spPr>
        <p:txBody>
          <a:bodyPr anchor="b">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add</a:t>
            </a:r>
            <a:br>
              <a:rPr lang="nl-NL"/>
            </a:br>
            <a:r>
              <a:rPr lang="nl-NL"/>
              <a:t>contact information</a:t>
            </a:r>
          </a:p>
        </p:txBody>
      </p:sp>
      <p:sp>
        <p:nvSpPr>
          <p:cNvPr id="36" name="Vrije vorm: vorm 35">
            <a:extLst>
              <a:ext uri="{FF2B5EF4-FFF2-40B4-BE49-F238E27FC236}">
                <a16:creationId xmlns:a16="http://schemas.microsoft.com/office/drawing/2014/main" id="{457BF113-0FED-881D-D3F9-480737E7A0DD}"/>
              </a:ext>
            </a:extLst>
          </p:cNvPr>
          <p:cNvSpPr>
            <a:spLocks noChangeAspect="1"/>
          </p:cNvSpPr>
          <p:nvPr/>
        </p:nvSpPr>
        <p:spPr>
          <a:xfrm>
            <a:off x="791995" y="5902566"/>
            <a:ext cx="487174" cy="485893"/>
          </a:xfrm>
          <a:custGeom>
            <a:avLst/>
            <a:gdLst>
              <a:gd name="connsiteX0" fmla="*/ 1257492 w 2520001"/>
              <a:gd name="connsiteY0" fmla="*/ 0 h 2513375"/>
              <a:gd name="connsiteX1" fmla="*/ 1887492 w 2520001"/>
              <a:gd name="connsiteY1" fmla="*/ 630000 h 2513375"/>
              <a:gd name="connsiteX2" fmla="*/ 1384459 w 2520001"/>
              <a:gd name="connsiteY2" fmla="*/ 1247201 h 2513375"/>
              <a:gd name="connsiteX3" fmla="*/ 1302120 w 2520001"/>
              <a:gd name="connsiteY3" fmla="*/ 1255502 h 2513375"/>
              <a:gd name="connsiteX4" fmla="*/ 1388821 w 2520001"/>
              <a:gd name="connsiteY4" fmla="*/ 1259881 h 2513375"/>
              <a:gd name="connsiteX5" fmla="*/ 2520001 w 2520001"/>
              <a:gd name="connsiteY5" fmla="*/ 2513375 h 2513375"/>
              <a:gd name="connsiteX6" fmla="*/ 0 w 2520001"/>
              <a:gd name="connsiteY6" fmla="*/ 2513375 h 2513375"/>
              <a:gd name="connsiteX7" fmla="*/ 1131180 w 2520001"/>
              <a:gd name="connsiteY7" fmla="*/ 1259881 h 2513375"/>
              <a:gd name="connsiteX8" fmla="*/ 1214539 w 2520001"/>
              <a:gd name="connsiteY8" fmla="*/ 1255671 h 2513375"/>
              <a:gd name="connsiteX9" fmla="*/ 1130525 w 2520001"/>
              <a:gd name="connsiteY9" fmla="*/ 1247201 h 2513375"/>
              <a:gd name="connsiteX10" fmla="*/ 627492 w 2520001"/>
              <a:gd name="connsiteY10" fmla="*/ 630000 h 2513375"/>
              <a:gd name="connsiteX11" fmla="*/ 1257492 w 2520001"/>
              <a:gd name="connsiteY11" fmla="*/ 0 h 25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0001" h="2513375">
                <a:moveTo>
                  <a:pt x="1257492" y="0"/>
                </a:moveTo>
                <a:cubicBezTo>
                  <a:pt x="1605432" y="0"/>
                  <a:pt x="1887492" y="282061"/>
                  <a:pt x="1887492" y="630000"/>
                </a:cubicBezTo>
                <a:cubicBezTo>
                  <a:pt x="1887492" y="934447"/>
                  <a:pt x="1671540" y="1188456"/>
                  <a:pt x="1384459" y="1247201"/>
                </a:cubicBezTo>
                <a:lnTo>
                  <a:pt x="1302120" y="1255502"/>
                </a:lnTo>
                <a:lnTo>
                  <a:pt x="1388821" y="1259881"/>
                </a:lnTo>
                <a:cubicBezTo>
                  <a:pt x="2024152" y="1324410"/>
                  <a:pt x="2520001" y="1861030"/>
                  <a:pt x="2520001" y="2513375"/>
                </a:cubicBezTo>
                <a:lnTo>
                  <a:pt x="0" y="2513375"/>
                </a:lnTo>
                <a:cubicBezTo>
                  <a:pt x="0" y="1861030"/>
                  <a:pt x="495849" y="1324410"/>
                  <a:pt x="1131180" y="1259881"/>
                </a:cubicBezTo>
                <a:lnTo>
                  <a:pt x="1214539" y="1255671"/>
                </a:lnTo>
                <a:lnTo>
                  <a:pt x="1130525" y="1247201"/>
                </a:lnTo>
                <a:cubicBezTo>
                  <a:pt x="843445" y="1188456"/>
                  <a:pt x="627492" y="934447"/>
                  <a:pt x="627492" y="630000"/>
                </a:cubicBezTo>
                <a:cubicBezTo>
                  <a:pt x="627492" y="282061"/>
                  <a:pt x="909553" y="0"/>
                  <a:pt x="1257492" y="0"/>
                </a:cubicBezTo>
                <a:close/>
              </a:path>
            </a:pathLst>
          </a:custGeom>
          <a:solidFill>
            <a:schemeClr val="accent1"/>
          </a:solidFill>
          <a:ln w="0" cap="flat">
            <a:noFill/>
            <a:prstDash val="solid"/>
            <a:miter/>
          </a:ln>
        </p:spPr>
        <p:txBody>
          <a:bodyPr wrap="square" rtlCol="0" anchor="ctr">
            <a:noAutofit/>
          </a:bodyPr>
          <a:lstStyle/>
          <a:p>
            <a:endParaRPr lang="nl-NL"/>
          </a:p>
        </p:txBody>
      </p:sp>
      <p:grpSp>
        <p:nvGrpSpPr>
          <p:cNvPr id="23" name="Groep 22">
            <a:extLst>
              <a:ext uri="{FF2B5EF4-FFF2-40B4-BE49-F238E27FC236}">
                <a16:creationId xmlns:a16="http://schemas.microsoft.com/office/drawing/2014/main" id="{EEB7A8C9-A0CF-CA2C-72EC-3DAFC8609B0F}"/>
              </a:ext>
            </a:extLst>
          </p:cNvPr>
          <p:cNvGrpSpPr/>
          <p:nvPr/>
        </p:nvGrpSpPr>
        <p:grpSpPr>
          <a:xfrm>
            <a:off x="0" y="0"/>
            <a:ext cx="12194630" cy="4879630"/>
            <a:chOff x="0" y="0"/>
            <a:chExt cx="12194630" cy="4879630"/>
          </a:xfrm>
        </p:grpSpPr>
        <p:sp>
          <p:nvSpPr>
            <p:cNvPr id="24" name="Vrije vorm: vorm 23">
              <a:extLst>
                <a:ext uri="{FF2B5EF4-FFF2-40B4-BE49-F238E27FC236}">
                  <a16:creationId xmlns:a16="http://schemas.microsoft.com/office/drawing/2014/main" id="{399869FA-D253-8BB4-38AA-1B852323535C}"/>
                </a:ext>
              </a:extLst>
            </p:cNvPr>
            <p:cNvSpPr/>
            <p:nvPr/>
          </p:nvSpPr>
          <p:spPr>
            <a:xfrm>
              <a:off x="0" y="2439819"/>
              <a:ext cx="2439811" cy="2439811"/>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rgbClr val="00A143"/>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35772DD-53DE-CFEB-1FAC-4D509FC0FA36}"/>
                </a:ext>
              </a:extLst>
            </p:cNvPr>
            <p:cNvSpPr/>
            <p:nvPr/>
          </p:nvSpPr>
          <p:spPr>
            <a:xfrm rot="2700000">
              <a:off x="7672321" y="2796523"/>
              <a:ext cx="1725199" cy="1725199"/>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BF7AA89-4192-DE80-15A1-6176A69496A6}"/>
                </a:ext>
              </a:extLst>
            </p:cNvPr>
            <p:cNvSpPr/>
            <p:nvPr/>
          </p:nvSpPr>
          <p:spPr>
            <a:xfrm>
              <a:off x="7311261" y="8"/>
              <a:ext cx="2439811" cy="2439811"/>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3"/>
            </a:solidFill>
            <a:ln w="0" cap="flat">
              <a:noFill/>
              <a:prstDash val="solid"/>
              <a:miter/>
            </a:ln>
          </p:spPr>
          <p:txBody>
            <a:bodyPr rtlCol="0" anchor="ctr"/>
            <a:lstStyle/>
            <a:p>
              <a:endParaRPr lang="nl-NL"/>
            </a:p>
          </p:txBody>
        </p:sp>
        <p:sp>
          <p:nvSpPr>
            <p:cNvPr id="31" name="Vrije vorm: vorm 30">
              <a:extLst>
                <a:ext uri="{FF2B5EF4-FFF2-40B4-BE49-F238E27FC236}">
                  <a16:creationId xmlns:a16="http://schemas.microsoft.com/office/drawing/2014/main" id="{8CA819EA-8739-A14D-2D18-5C32F4FF0FED}"/>
                </a:ext>
              </a:extLst>
            </p:cNvPr>
            <p:cNvSpPr/>
            <p:nvPr/>
          </p:nvSpPr>
          <p:spPr>
            <a:xfrm rot="10800000">
              <a:off x="4872558" y="613"/>
              <a:ext cx="1219906" cy="2439811"/>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4"/>
            </a:solidFill>
            <a:ln w="0" cap="flat">
              <a:noFill/>
              <a:prstDash val="solid"/>
              <a:miter/>
            </a:ln>
          </p:spPr>
          <p:txBody>
            <a:bodyPr rtlCol="0" anchor="ctr"/>
            <a:lstStyle/>
            <a:p>
              <a:endParaRPr lang="nl-NL"/>
            </a:p>
          </p:txBody>
        </p:sp>
        <p:sp>
          <p:nvSpPr>
            <p:cNvPr id="33" name="Vrije vorm: vorm 32">
              <a:extLst>
                <a:ext uri="{FF2B5EF4-FFF2-40B4-BE49-F238E27FC236}">
                  <a16:creationId xmlns:a16="http://schemas.microsoft.com/office/drawing/2014/main" id="{F369B62F-76FA-B585-4EB8-4F2B669BB002}"/>
                </a:ext>
              </a:extLst>
            </p:cNvPr>
            <p:cNvSpPr/>
            <p:nvPr/>
          </p:nvSpPr>
          <p:spPr>
            <a:xfrm rot="10800000">
              <a:off x="4875204" y="2439816"/>
              <a:ext cx="2439813" cy="2439814"/>
            </a:xfrm>
            <a:custGeom>
              <a:avLst/>
              <a:gdLst>
                <a:gd name="connsiteX0" fmla="*/ 1 w 2286027"/>
                <a:gd name="connsiteY0" fmla="*/ 2286028 h 2286028"/>
                <a:gd name="connsiteX1" fmla="*/ 1 w 2286027"/>
                <a:gd name="connsiteY1" fmla="*/ 2285457 h 2286028"/>
                <a:gd name="connsiteX2" fmla="*/ 1 w 2286027"/>
                <a:gd name="connsiteY2" fmla="*/ 2 h 2286028"/>
                <a:gd name="connsiteX3" fmla="*/ 285709 w 2286027"/>
                <a:gd name="connsiteY3" fmla="*/ 285709 h 2286028"/>
                <a:gd name="connsiteX4" fmla="*/ 0 w 2286027"/>
                <a:gd name="connsiteY4" fmla="*/ 0 h 2286028"/>
                <a:gd name="connsiteX5" fmla="*/ 2286026 w 2286027"/>
                <a:gd name="connsiteY5" fmla="*/ 0 h 2286028"/>
                <a:gd name="connsiteX6" fmla="*/ 1143300 w 2286027"/>
                <a:gd name="connsiteY6" fmla="*/ 1142728 h 2286028"/>
                <a:gd name="connsiteX7" fmla="*/ 2286027 w 2286027"/>
                <a:gd name="connsiteY7" fmla="*/ 2285457 h 2286028"/>
                <a:gd name="connsiteX8" fmla="*/ 572 w 2286027"/>
                <a:gd name="connsiteY8" fmla="*/ 2285457 h 228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27" h="2286028">
                  <a:moveTo>
                    <a:pt x="1" y="2286028"/>
                  </a:moveTo>
                  <a:lnTo>
                    <a:pt x="1" y="2285457"/>
                  </a:lnTo>
                  <a:lnTo>
                    <a:pt x="1" y="2"/>
                  </a:lnTo>
                  <a:lnTo>
                    <a:pt x="285709" y="285709"/>
                  </a:lnTo>
                  <a:lnTo>
                    <a:pt x="0" y="0"/>
                  </a:lnTo>
                  <a:lnTo>
                    <a:pt x="2286026" y="0"/>
                  </a:lnTo>
                  <a:lnTo>
                    <a:pt x="1143300" y="1142728"/>
                  </a:lnTo>
                  <a:lnTo>
                    <a:pt x="2286027" y="2285457"/>
                  </a:lnTo>
                  <a:lnTo>
                    <a:pt x="572" y="2285457"/>
                  </a:lnTo>
                  <a:close/>
                </a:path>
              </a:pathLst>
            </a:custGeom>
            <a:solidFill>
              <a:srgbClr val="FBB70C"/>
            </a:solidFill>
            <a:ln w="0" cap="flat">
              <a:noFill/>
              <a:prstDash val="solid"/>
              <a:miter/>
            </a:ln>
          </p:spPr>
          <p:txBody>
            <a:bodyPr wrap="square" rtlCol="0" anchor="ctr">
              <a:noAutofit/>
            </a:bodyPr>
            <a:lstStyle/>
            <a:p>
              <a:endParaRPr lang="nl-NL"/>
            </a:p>
          </p:txBody>
        </p:sp>
        <p:sp>
          <p:nvSpPr>
            <p:cNvPr id="34" name="Vrije vorm: vorm 33">
              <a:extLst>
                <a:ext uri="{FF2B5EF4-FFF2-40B4-BE49-F238E27FC236}">
                  <a16:creationId xmlns:a16="http://schemas.microsoft.com/office/drawing/2014/main" id="{E54444B7-1442-E4D6-0F66-19D1AF25DD78}"/>
                </a:ext>
              </a:extLst>
            </p:cNvPr>
            <p:cNvSpPr/>
            <p:nvPr/>
          </p:nvSpPr>
          <p:spPr>
            <a:xfrm>
              <a:off x="0" y="0"/>
              <a:ext cx="4872558" cy="2440421"/>
            </a:xfrm>
            <a:custGeom>
              <a:avLst/>
              <a:gdLst>
                <a:gd name="connsiteX0" fmla="*/ 2279394 w 4565431"/>
                <a:gd name="connsiteY0" fmla="*/ 0 h 2286596"/>
                <a:gd name="connsiteX1" fmla="*/ 2279964 w 4565431"/>
                <a:gd name="connsiteY1" fmla="*/ 570 h 2286596"/>
                <a:gd name="connsiteX2" fmla="*/ 2286026 w 4565431"/>
                <a:gd name="connsiteY2" fmla="*/ 570 h 2286596"/>
                <a:gd name="connsiteX3" fmla="*/ 2286026 w 4565431"/>
                <a:gd name="connsiteY3" fmla="*/ 6632 h 2286596"/>
                <a:gd name="connsiteX4" fmla="*/ 4565431 w 4565431"/>
                <a:gd name="connsiteY4" fmla="*/ 2286036 h 2286596"/>
                <a:gd name="connsiteX5" fmla="*/ 2286026 w 4565431"/>
                <a:gd name="connsiteY5" fmla="*/ 2286036 h 2286596"/>
                <a:gd name="connsiteX6" fmla="*/ 2286026 w 4565431"/>
                <a:gd name="connsiteY6" fmla="*/ 2286596 h 2286596"/>
                <a:gd name="connsiteX7" fmla="*/ 0 w 4565431"/>
                <a:gd name="connsiteY7" fmla="*/ 2286596 h 2286596"/>
                <a:gd name="connsiteX8" fmla="*/ 0 w 4565431"/>
                <a:gd name="connsiteY8" fmla="*/ 570 h 2286596"/>
                <a:gd name="connsiteX9" fmla="*/ 2279394 w 4565431"/>
                <a:gd name="connsiteY9" fmla="*/ 570 h 22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5431" h="2286596">
                  <a:moveTo>
                    <a:pt x="2279394" y="0"/>
                  </a:moveTo>
                  <a:lnTo>
                    <a:pt x="2279964" y="570"/>
                  </a:lnTo>
                  <a:lnTo>
                    <a:pt x="2286026" y="570"/>
                  </a:lnTo>
                  <a:lnTo>
                    <a:pt x="2286026" y="6632"/>
                  </a:lnTo>
                  <a:lnTo>
                    <a:pt x="4565431" y="2286036"/>
                  </a:lnTo>
                  <a:lnTo>
                    <a:pt x="2286026" y="2286036"/>
                  </a:lnTo>
                  <a:lnTo>
                    <a:pt x="2286026" y="2286596"/>
                  </a:lnTo>
                  <a:lnTo>
                    <a:pt x="0" y="2286596"/>
                  </a:lnTo>
                  <a:lnTo>
                    <a:pt x="0" y="570"/>
                  </a:lnTo>
                  <a:lnTo>
                    <a:pt x="2279394" y="570"/>
                  </a:lnTo>
                  <a:close/>
                </a:path>
              </a:pathLst>
            </a:custGeom>
            <a:solidFill>
              <a:schemeClr val="accent2"/>
            </a:solidFill>
            <a:ln w="0" cap="flat">
              <a:noFill/>
              <a:prstDash val="solid"/>
              <a:miter/>
            </a:ln>
          </p:spPr>
          <p:txBody>
            <a:bodyPr wrap="square" rtlCol="0" anchor="ctr">
              <a:noAutofit/>
            </a:bodyPr>
            <a:lstStyle/>
            <a:p>
              <a:endParaRPr lang="nl-NL"/>
            </a:p>
          </p:txBody>
        </p:sp>
        <p:sp>
          <p:nvSpPr>
            <p:cNvPr id="35" name="Vrije vorm: vorm 34">
              <a:extLst>
                <a:ext uri="{FF2B5EF4-FFF2-40B4-BE49-F238E27FC236}">
                  <a16:creationId xmlns:a16="http://schemas.microsoft.com/office/drawing/2014/main" id="{B9542184-1726-825C-0E63-9970ACBF8780}"/>
                </a:ext>
              </a:extLst>
            </p:cNvPr>
            <p:cNvSpPr/>
            <p:nvPr/>
          </p:nvSpPr>
          <p:spPr>
            <a:xfrm>
              <a:off x="9752177" y="0"/>
              <a:ext cx="2439823" cy="2439823"/>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solidFill>
              <a:schemeClr val="accent6"/>
            </a:solidFill>
            <a:ln w="0" cap="flat">
              <a:noFill/>
              <a:prstDash val="solid"/>
              <a:miter/>
            </a:ln>
          </p:spPr>
          <p:txBody>
            <a:bodyPr rtlCol="0" anchor="ctr"/>
            <a:lstStyle/>
            <a:p>
              <a:endParaRPr lang="nl-NL"/>
            </a:p>
          </p:txBody>
        </p:sp>
        <p:sp>
          <p:nvSpPr>
            <p:cNvPr id="37" name="Vrije vorm: vorm 36">
              <a:extLst>
                <a:ext uri="{FF2B5EF4-FFF2-40B4-BE49-F238E27FC236}">
                  <a16:creationId xmlns:a16="http://schemas.microsoft.com/office/drawing/2014/main" id="{338163DE-406C-D74C-77C8-EB0938CE5415}"/>
                </a:ext>
              </a:extLst>
            </p:cNvPr>
            <p:cNvSpPr/>
            <p:nvPr/>
          </p:nvSpPr>
          <p:spPr>
            <a:xfrm rot="10800000">
              <a:off x="6092462" y="613"/>
              <a:ext cx="1219906" cy="2439811"/>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4"/>
            </a:solidFill>
            <a:ln w="0" cap="flat">
              <a:noFill/>
              <a:prstDash val="solid"/>
              <a:miter/>
            </a:ln>
          </p:spPr>
          <p:txBody>
            <a:bodyPr rtlCol="0" anchor="ctr"/>
            <a:lstStyle/>
            <a:p>
              <a:endParaRPr lang="nl-NL"/>
            </a:p>
          </p:txBody>
        </p:sp>
        <p:sp>
          <p:nvSpPr>
            <p:cNvPr id="38" name="Vrije vorm: vorm 37">
              <a:extLst>
                <a:ext uri="{FF2B5EF4-FFF2-40B4-BE49-F238E27FC236}">
                  <a16:creationId xmlns:a16="http://schemas.microsoft.com/office/drawing/2014/main" id="{D4AA38CC-0CF1-283A-A334-0A47D8A86A74}"/>
                </a:ext>
              </a:extLst>
            </p:cNvPr>
            <p:cNvSpPr/>
            <p:nvPr/>
          </p:nvSpPr>
          <p:spPr>
            <a:xfrm rot="10800000">
              <a:off x="2436503" y="2439818"/>
              <a:ext cx="2439811" cy="2439811"/>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39" name="Vrije vorm: vorm 38">
              <a:extLst>
                <a:ext uri="{FF2B5EF4-FFF2-40B4-BE49-F238E27FC236}">
                  <a16:creationId xmlns:a16="http://schemas.microsoft.com/office/drawing/2014/main" id="{A9CE4EB0-A0FC-4DF3-14C1-33C6C3363551}"/>
                </a:ext>
              </a:extLst>
            </p:cNvPr>
            <p:cNvSpPr/>
            <p:nvPr/>
          </p:nvSpPr>
          <p:spPr>
            <a:xfrm rot="5400000">
              <a:off x="9144314" y="3049175"/>
              <a:ext cx="2439811" cy="1219905"/>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40" name="Vrije vorm: vorm 39">
              <a:extLst>
                <a:ext uri="{FF2B5EF4-FFF2-40B4-BE49-F238E27FC236}">
                  <a16:creationId xmlns:a16="http://schemas.microsoft.com/office/drawing/2014/main" id="{5721DBB0-BD72-473D-5AEA-59403DC4F6B8}"/>
                </a:ext>
              </a:extLst>
            </p:cNvPr>
            <p:cNvSpPr/>
            <p:nvPr/>
          </p:nvSpPr>
          <p:spPr>
            <a:xfrm rot="16200000">
              <a:off x="10364772" y="3049175"/>
              <a:ext cx="2439811" cy="1219905"/>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grpSp>
    </p:spTree>
    <p:extLst>
      <p:ext uri="{BB962C8B-B14F-4D97-AF65-F5344CB8AC3E}">
        <p14:creationId xmlns:p14="http://schemas.microsoft.com/office/powerpoint/2010/main" val="304672696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pictures title">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79E433C-0540-F01E-B1B4-534F584EED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000" y="288000"/>
            <a:ext cx="914400" cy="485775"/>
          </a:xfrm>
          <a:prstGeom prst="rect">
            <a:avLst/>
          </a:prstGeom>
        </p:spPr>
      </p:pic>
      <p:sp>
        <p:nvSpPr>
          <p:cNvPr id="4" name="Title 1">
            <a:extLst>
              <a:ext uri="{FF2B5EF4-FFF2-40B4-BE49-F238E27FC236}">
                <a16:creationId xmlns:a16="http://schemas.microsoft.com/office/drawing/2014/main" id="{C73ABB36-7C9E-22B4-A8FC-4A2D4C716E93}"/>
              </a:ext>
            </a:extLst>
          </p:cNvPr>
          <p:cNvSpPr>
            <a:spLocks noGrp="1"/>
          </p:cNvSpPr>
          <p:nvPr>
            <p:ph type="title" hasCustomPrompt="1"/>
          </p:nvPr>
        </p:nvSpPr>
        <p:spPr>
          <a:xfrm>
            <a:off x="791996" y="2206486"/>
            <a:ext cx="5616000" cy="1959415"/>
          </a:xfrm>
          <a:prstGeom prst="rect">
            <a:avLst/>
          </a:prstGeom>
        </p:spPr>
        <p:txBody>
          <a:bodyPr anchor="b">
            <a:normAutofit/>
          </a:bodyPr>
          <a:lstStyle>
            <a:lvl1pPr>
              <a:defRPr sz="4600" b="1">
                <a:solidFill>
                  <a:schemeClr val="tx2"/>
                </a:solidFill>
                <a:latin typeface="+mj-lt"/>
                <a:cs typeface="Arial" panose="020B0604020202020204" pitchFamily="34" charset="0"/>
              </a:defRPr>
            </a:lvl1pPr>
          </a:lstStyle>
          <a:p>
            <a:r>
              <a:rPr lang="en-US" dirty="0"/>
              <a:t>Title</a:t>
            </a:r>
          </a:p>
        </p:txBody>
      </p:sp>
      <p:sp>
        <p:nvSpPr>
          <p:cNvPr id="5" name="Tijdelijke aanduiding voor tekst 26">
            <a:extLst>
              <a:ext uri="{FF2B5EF4-FFF2-40B4-BE49-F238E27FC236}">
                <a16:creationId xmlns:a16="http://schemas.microsoft.com/office/drawing/2014/main" id="{E0A99706-3A4D-14BA-CB6B-7149017AF111}"/>
              </a:ext>
            </a:extLst>
          </p:cNvPr>
          <p:cNvSpPr>
            <a:spLocks noGrp="1"/>
          </p:cNvSpPr>
          <p:nvPr>
            <p:ph type="body" sz="quarter" idx="10" hasCustomPrompt="1"/>
          </p:nvPr>
        </p:nvSpPr>
        <p:spPr>
          <a:xfrm>
            <a:off x="791996" y="6189582"/>
            <a:ext cx="5616000" cy="386534"/>
          </a:xfrm>
          <a:prstGeom prst="rect">
            <a:avLst/>
          </a:prstGeom>
        </p:spPr>
        <p:txBody>
          <a:bodyPr anchor="b">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dirty="0"/>
              <a:t>Date</a:t>
            </a:r>
          </a:p>
        </p:txBody>
      </p:sp>
      <p:sp>
        <p:nvSpPr>
          <p:cNvPr id="6" name="Text Placeholder 2">
            <a:extLst>
              <a:ext uri="{FF2B5EF4-FFF2-40B4-BE49-F238E27FC236}">
                <a16:creationId xmlns:a16="http://schemas.microsoft.com/office/drawing/2014/main" id="{CB093B80-5D4D-CA33-D2C4-4596A0F54E9A}"/>
              </a:ext>
            </a:extLst>
          </p:cNvPr>
          <p:cNvSpPr>
            <a:spLocks noGrp="1"/>
          </p:cNvSpPr>
          <p:nvPr>
            <p:ph type="body" sz="quarter" idx="11" hasCustomPrompt="1"/>
          </p:nvPr>
        </p:nvSpPr>
        <p:spPr>
          <a:xfrm>
            <a:off x="792163" y="5035550"/>
            <a:ext cx="5616575" cy="969963"/>
          </a:xfrm>
          <a:prstGeom prst="rect">
            <a:avLst/>
          </a:prstGeom>
        </p:spPr>
        <p:txBody>
          <a:bodyPr/>
          <a:lstStyle>
            <a:lvl1pPr marL="0" indent="0">
              <a:buNone/>
              <a:defRPr sz="1800" b="0"/>
            </a:lvl1pPr>
          </a:lstStyle>
          <a:p>
            <a:pPr lvl="0"/>
            <a:r>
              <a:rPr lang="en-US" dirty="0"/>
              <a:t>Name</a:t>
            </a:r>
            <a:endParaRPr lang="en-BE"/>
          </a:p>
        </p:txBody>
      </p:sp>
      <p:sp>
        <p:nvSpPr>
          <p:cNvPr id="14" name="Text Placeholder 13">
            <a:extLst>
              <a:ext uri="{FF2B5EF4-FFF2-40B4-BE49-F238E27FC236}">
                <a16:creationId xmlns:a16="http://schemas.microsoft.com/office/drawing/2014/main" id="{E419F916-8174-248E-3A91-979A8C17C7FF}"/>
              </a:ext>
            </a:extLst>
          </p:cNvPr>
          <p:cNvSpPr>
            <a:spLocks noGrp="1"/>
          </p:cNvSpPr>
          <p:nvPr>
            <p:ph type="body" sz="quarter" idx="14" hasCustomPrompt="1"/>
          </p:nvPr>
        </p:nvSpPr>
        <p:spPr>
          <a:xfrm>
            <a:off x="791997" y="4267200"/>
            <a:ext cx="5616742" cy="695325"/>
          </a:xfrm>
          <a:prstGeom prst="rect">
            <a:avLst/>
          </a:prstGeom>
        </p:spPr>
        <p:txBody>
          <a:bodyPr>
            <a:normAutofit/>
          </a:bodyPr>
          <a:lstStyle>
            <a:lvl1pPr marL="0" indent="0">
              <a:buNone/>
              <a:defRPr sz="2800">
                <a:solidFill>
                  <a:schemeClr val="tx1"/>
                </a:solidFill>
                <a:latin typeface="+mj-lt"/>
              </a:defRPr>
            </a:lvl1pPr>
          </a:lstStyle>
          <a:p>
            <a:pPr lvl="0"/>
            <a:r>
              <a:rPr lang="en-US" dirty="0"/>
              <a:t>Subtitle</a:t>
            </a:r>
            <a:endParaRPr lang="en-BE"/>
          </a:p>
        </p:txBody>
      </p:sp>
      <p:grpSp>
        <p:nvGrpSpPr>
          <p:cNvPr id="17" name="Group 16">
            <a:extLst>
              <a:ext uri="{FF2B5EF4-FFF2-40B4-BE49-F238E27FC236}">
                <a16:creationId xmlns:a16="http://schemas.microsoft.com/office/drawing/2014/main" id="{F9EB486D-771C-5C25-821B-1B997BC7FCDE}"/>
              </a:ext>
            </a:extLst>
          </p:cNvPr>
          <p:cNvGrpSpPr/>
          <p:nvPr userDrawn="1"/>
        </p:nvGrpSpPr>
        <p:grpSpPr>
          <a:xfrm>
            <a:off x="7619950" y="9236"/>
            <a:ext cx="4572050" cy="6857999"/>
            <a:chOff x="3577077" y="-168237"/>
            <a:chExt cx="4572050" cy="6857999"/>
          </a:xfrm>
          <a:solidFill>
            <a:srgbClr val="D1E4F7"/>
          </a:solidFill>
        </p:grpSpPr>
        <p:sp>
          <p:nvSpPr>
            <p:cNvPr id="8" name="Vrije vorm: vorm 15">
              <a:extLst>
                <a:ext uri="{FF2B5EF4-FFF2-40B4-BE49-F238E27FC236}">
                  <a16:creationId xmlns:a16="http://schemas.microsoft.com/office/drawing/2014/main" id="{C042B0B8-8B53-2B38-1FAF-C474E63108E7}"/>
                </a:ext>
              </a:extLst>
            </p:cNvPr>
            <p:cNvSpPr/>
            <p:nvPr userDrawn="1"/>
          </p:nvSpPr>
          <p:spPr>
            <a:xfrm>
              <a:off x="5863102" y="4403737"/>
              <a:ext cx="2286025" cy="2286025"/>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grpFill/>
            <a:ln w="0" cap="flat">
              <a:noFill/>
              <a:prstDash val="solid"/>
              <a:miter/>
            </a:ln>
          </p:spPr>
          <p:txBody>
            <a:bodyPr rtlCol="0" anchor="ctr"/>
            <a:lstStyle/>
            <a:p>
              <a:endParaRPr lang="nl-NL"/>
            </a:p>
          </p:txBody>
        </p:sp>
        <p:sp>
          <p:nvSpPr>
            <p:cNvPr id="9" name="Vrije vorm: vorm 16">
              <a:extLst>
                <a:ext uri="{FF2B5EF4-FFF2-40B4-BE49-F238E27FC236}">
                  <a16:creationId xmlns:a16="http://schemas.microsoft.com/office/drawing/2014/main" id="{2C5B0466-C57A-E7EC-CA5D-B38C5C776D9F}"/>
                </a:ext>
              </a:extLst>
            </p:cNvPr>
            <p:cNvSpPr/>
            <p:nvPr userDrawn="1"/>
          </p:nvSpPr>
          <p:spPr>
            <a:xfrm rot="2700000">
              <a:off x="6197884" y="2452571"/>
              <a:ext cx="1616456" cy="1616456"/>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grpFill/>
            <a:ln w="0" cap="flat">
              <a:noFill/>
              <a:prstDash val="solid"/>
              <a:miter/>
            </a:ln>
          </p:spPr>
          <p:txBody>
            <a:bodyPr rtlCol="0" anchor="ctr"/>
            <a:lstStyle/>
            <a:p>
              <a:endParaRPr lang="nl-NL"/>
            </a:p>
          </p:txBody>
        </p:sp>
        <p:sp>
          <p:nvSpPr>
            <p:cNvPr id="11" name="Vrije vorm: vorm 17">
              <a:extLst>
                <a:ext uri="{FF2B5EF4-FFF2-40B4-BE49-F238E27FC236}">
                  <a16:creationId xmlns:a16="http://schemas.microsoft.com/office/drawing/2014/main" id="{CCD5D24D-0DA2-3139-BE82-A4A4F7D4CD99}"/>
                </a:ext>
              </a:extLst>
            </p:cNvPr>
            <p:cNvSpPr/>
            <p:nvPr userDrawn="1"/>
          </p:nvSpPr>
          <p:spPr>
            <a:xfrm>
              <a:off x="3577077" y="2117470"/>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grpFill/>
            <a:ln w="0" cap="flat">
              <a:noFill/>
              <a:prstDash val="solid"/>
              <a:miter/>
            </a:ln>
          </p:spPr>
          <p:txBody>
            <a:bodyPr rtlCol="0" anchor="ctr"/>
            <a:lstStyle/>
            <a:p>
              <a:endParaRPr lang="nl-NL" dirty="0"/>
            </a:p>
          </p:txBody>
        </p:sp>
        <p:sp>
          <p:nvSpPr>
            <p:cNvPr id="12" name="Vrije vorm: vorm 18">
              <a:extLst>
                <a:ext uri="{FF2B5EF4-FFF2-40B4-BE49-F238E27FC236}">
                  <a16:creationId xmlns:a16="http://schemas.microsoft.com/office/drawing/2014/main" id="{A8A35A09-C43E-D801-AE38-5EDA278067AA}"/>
                </a:ext>
              </a:extLst>
            </p:cNvPr>
            <p:cNvSpPr/>
            <p:nvPr userDrawn="1"/>
          </p:nvSpPr>
          <p:spPr>
            <a:xfrm>
              <a:off x="3577077" y="-168237"/>
              <a:ext cx="2286025" cy="2286025"/>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grpFill/>
            <a:ln w="0" cap="flat">
              <a:noFill/>
              <a:prstDash val="solid"/>
              <a:miter/>
            </a:ln>
          </p:spPr>
          <p:txBody>
            <a:bodyPr rtlCol="0" anchor="ctr"/>
            <a:lstStyle/>
            <a:p>
              <a:endParaRPr lang="nl-NL"/>
            </a:p>
          </p:txBody>
        </p:sp>
        <p:sp>
          <p:nvSpPr>
            <p:cNvPr id="13" name="Vrije vorm: vorm 20">
              <a:extLst>
                <a:ext uri="{FF2B5EF4-FFF2-40B4-BE49-F238E27FC236}">
                  <a16:creationId xmlns:a16="http://schemas.microsoft.com/office/drawing/2014/main" id="{8D7284FD-E1FE-0409-EA34-0347610ED3E4}"/>
                </a:ext>
              </a:extLst>
            </p:cNvPr>
            <p:cNvSpPr/>
            <p:nvPr userDrawn="1"/>
          </p:nvSpPr>
          <p:spPr>
            <a:xfrm>
              <a:off x="3577077" y="4403509"/>
              <a:ext cx="2286024" cy="1143012"/>
            </a:xfrm>
            <a:custGeom>
              <a:avLst/>
              <a:gdLst>
                <a:gd name="connsiteX0" fmla="*/ 2286025 w 2286024"/>
                <a:gd name="connsiteY0" fmla="*/ 1143012 h 1143012"/>
                <a:gd name="connsiteX1" fmla="*/ 0 w 2286024"/>
                <a:gd name="connsiteY1" fmla="*/ 1143012 h 1143012"/>
                <a:gd name="connsiteX2" fmla="*/ 1143012 w 2286024"/>
                <a:gd name="connsiteY2" fmla="*/ 0 h 1143012"/>
                <a:gd name="connsiteX3" fmla="*/ 2286025 w 2286024"/>
                <a:gd name="connsiteY3" fmla="*/ 1143012 h 1143012"/>
              </a:gdLst>
              <a:ahLst/>
              <a:cxnLst>
                <a:cxn ang="0">
                  <a:pos x="connsiteX0" y="connsiteY0"/>
                </a:cxn>
                <a:cxn ang="0">
                  <a:pos x="connsiteX1" y="connsiteY1"/>
                </a:cxn>
                <a:cxn ang="0">
                  <a:pos x="connsiteX2" y="connsiteY2"/>
                </a:cxn>
                <a:cxn ang="0">
                  <a:pos x="connsiteX3" y="connsiteY3"/>
                </a:cxn>
              </a:cxnLst>
              <a:rect l="l" t="t" r="r" b="b"/>
              <a:pathLst>
                <a:path w="2286024" h="1143012">
                  <a:moveTo>
                    <a:pt x="2286025" y="1143012"/>
                  </a:moveTo>
                  <a:lnTo>
                    <a:pt x="0" y="1143012"/>
                  </a:lnTo>
                  <a:cubicBezTo>
                    <a:pt x="0" y="511772"/>
                    <a:pt x="511784" y="0"/>
                    <a:pt x="1143012" y="0"/>
                  </a:cubicBezTo>
                  <a:cubicBezTo>
                    <a:pt x="1774241" y="0"/>
                    <a:pt x="2286025" y="511772"/>
                    <a:pt x="2286025" y="1143012"/>
                  </a:cubicBezTo>
                  <a:close/>
                </a:path>
              </a:pathLst>
            </a:custGeom>
            <a:grpFill/>
            <a:ln w="0" cap="flat">
              <a:noFill/>
              <a:prstDash val="solid"/>
              <a:miter/>
            </a:ln>
          </p:spPr>
          <p:txBody>
            <a:bodyPr rtlCol="0" anchor="ctr"/>
            <a:lstStyle/>
            <a:p>
              <a:endParaRPr lang="nl-NL"/>
            </a:p>
          </p:txBody>
        </p:sp>
        <p:sp>
          <p:nvSpPr>
            <p:cNvPr id="16" name="Vrije vorm: vorm 21">
              <a:extLst>
                <a:ext uri="{FF2B5EF4-FFF2-40B4-BE49-F238E27FC236}">
                  <a16:creationId xmlns:a16="http://schemas.microsoft.com/office/drawing/2014/main" id="{038B6A0A-7A61-5921-5A70-7C557AE57B1D}"/>
                </a:ext>
              </a:extLst>
            </p:cNvPr>
            <p:cNvSpPr/>
            <p:nvPr userDrawn="1"/>
          </p:nvSpPr>
          <p:spPr>
            <a:xfrm>
              <a:off x="5863102" y="974214"/>
              <a:ext cx="2286025" cy="1143015"/>
            </a:xfrm>
            <a:custGeom>
              <a:avLst/>
              <a:gdLst>
                <a:gd name="connsiteX0" fmla="*/ 0 w 2286025"/>
                <a:gd name="connsiteY0" fmla="*/ 1143015 h 1143015"/>
                <a:gd name="connsiteX1" fmla="*/ 2286026 w 2286025"/>
                <a:gd name="connsiteY1" fmla="*/ 1143015 h 1143015"/>
                <a:gd name="connsiteX2" fmla="*/ 1143013 w 2286025"/>
                <a:gd name="connsiteY2" fmla="*/ 0 h 1143015"/>
                <a:gd name="connsiteX3" fmla="*/ 0 w 2286025"/>
                <a:gd name="connsiteY3" fmla="*/ 1143015 h 1143015"/>
              </a:gdLst>
              <a:ahLst/>
              <a:cxnLst>
                <a:cxn ang="0">
                  <a:pos x="connsiteX0" y="connsiteY0"/>
                </a:cxn>
                <a:cxn ang="0">
                  <a:pos x="connsiteX1" y="connsiteY1"/>
                </a:cxn>
                <a:cxn ang="0">
                  <a:pos x="connsiteX2" y="connsiteY2"/>
                </a:cxn>
                <a:cxn ang="0">
                  <a:pos x="connsiteX3" y="connsiteY3"/>
                </a:cxn>
              </a:cxnLst>
              <a:rect l="l" t="t" r="r" b="b"/>
              <a:pathLst>
                <a:path w="2286025" h="1143015">
                  <a:moveTo>
                    <a:pt x="0" y="1143015"/>
                  </a:moveTo>
                  <a:lnTo>
                    <a:pt x="2286026" y="1143015"/>
                  </a:lnTo>
                  <a:lnTo>
                    <a:pt x="1143013" y="0"/>
                  </a:lnTo>
                  <a:lnTo>
                    <a:pt x="0" y="1143015"/>
                  </a:lnTo>
                  <a:close/>
                </a:path>
              </a:pathLst>
            </a:custGeom>
            <a:grpFill/>
            <a:ln w="0" cap="flat">
              <a:noFill/>
              <a:prstDash val="solid"/>
              <a:miter/>
            </a:ln>
          </p:spPr>
          <p:txBody>
            <a:bodyPr rtlCol="0" anchor="ctr"/>
            <a:lstStyle/>
            <a:p>
              <a:endParaRPr lang="nl-NL"/>
            </a:p>
          </p:txBody>
        </p:sp>
      </p:grpSp>
      <p:sp>
        <p:nvSpPr>
          <p:cNvPr id="3" name="Picture Placeholder 2">
            <a:extLst>
              <a:ext uri="{FF2B5EF4-FFF2-40B4-BE49-F238E27FC236}">
                <a16:creationId xmlns:a16="http://schemas.microsoft.com/office/drawing/2014/main" id="{84F6E6DB-E106-7715-009C-A38370FB6D46}"/>
              </a:ext>
            </a:extLst>
          </p:cNvPr>
          <p:cNvSpPr>
            <a:spLocks noGrp="1"/>
          </p:cNvSpPr>
          <p:nvPr>
            <p:ph type="pic" sz="quarter" idx="15"/>
          </p:nvPr>
        </p:nvSpPr>
        <p:spPr>
          <a:xfrm>
            <a:off x="7615356" y="2289157"/>
            <a:ext cx="2286000" cy="2286000"/>
          </a:xfrm>
          <a:prstGeom prst="rect">
            <a:avLst/>
          </a:prstGeom>
          <a:ln>
            <a:noFill/>
          </a:ln>
        </p:spPr>
        <p:txBody>
          <a:bodyPr/>
          <a:lstStyle/>
          <a:p>
            <a:r>
              <a:rPr lang="en-US"/>
              <a:t>Click icon to add picture</a:t>
            </a:r>
            <a:endParaRPr lang="en-BE"/>
          </a:p>
        </p:txBody>
      </p:sp>
      <p:sp>
        <p:nvSpPr>
          <p:cNvPr id="10" name="Picture Placeholder 2">
            <a:extLst>
              <a:ext uri="{FF2B5EF4-FFF2-40B4-BE49-F238E27FC236}">
                <a16:creationId xmlns:a16="http://schemas.microsoft.com/office/drawing/2014/main" id="{12308350-1190-C8AD-4EE4-BFF0510A6448}"/>
              </a:ext>
            </a:extLst>
          </p:cNvPr>
          <p:cNvSpPr>
            <a:spLocks noGrp="1"/>
          </p:cNvSpPr>
          <p:nvPr>
            <p:ph type="pic" sz="quarter" idx="16"/>
          </p:nvPr>
        </p:nvSpPr>
        <p:spPr>
          <a:xfrm>
            <a:off x="9901356" y="4590195"/>
            <a:ext cx="2286000" cy="2286000"/>
          </a:xfrm>
          <a:prstGeom prst="ellipse">
            <a:avLst/>
          </a:prstGeom>
          <a:ln>
            <a:noFill/>
          </a:ln>
        </p:spPr>
        <p:txBody>
          <a:bodyPr/>
          <a:lstStyle/>
          <a:p>
            <a:r>
              <a:rPr lang="en-US"/>
              <a:t>Click icon to add picture</a:t>
            </a:r>
            <a:endParaRPr lang="en-BE"/>
          </a:p>
        </p:txBody>
      </p:sp>
      <p:sp>
        <p:nvSpPr>
          <p:cNvPr id="15" name="Picture Placeholder 2">
            <a:extLst>
              <a:ext uri="{FF2B5EF4-FFF2-40B4-BE49-F238E27FC236}">
                <a16:creationId xmlns:a16="http://schemas.microsoft.com/office/drawing/2014/main" id="{07A2888C-1ADC-4683-2DB8-9A8A33210EA4}"/>
              </a:ext>
            </a:extLst>
          </p:cNvPr>
          <p:cNvSpPr>
            <a:spLocks noGrp="1"/>
          </p:cNvSpPr>
          <p:nvPr>
            <p:ph type="pic" sz="quarter" idx="17"/>
          </p:nvPr>
        </p:nvSpPr>
        <p:spPr>
          <a:xfrm>
            <a:off x="9901356" y="2283332"/>
            <a:ext cx="2286000" cy="2286000"/>
          </a:xfrm>
          <a:prstGeom prst="diamond">
            <a:avLst/>
          </a:prstGeom>
          <a:ln>
            <a:noFill/>
          </a:ln>
        </p:spPr>
        <p:txBody>
          <a:bodyPr/>
          <a:lstStyle/>
          <a:p>
            <a:r>
              <a:rPr lang="en-US"/>
              <a:t>Click icon to add picture</a:t>
            </a:r>
            <a:endParaRPr lang="en-BE"/>
          </a:p>
        </p:txBody>
      </p:sp>
    </p:spTree>
    <p:extLst>
      <p:ext uri="{BB962C8B-B14F-4D97-AF65-F5344CB8AC3E}">
        <p14:creationId xmlns:p14="http://schemas.microsoft.com/office/powerpoint/2010/main" val="235366332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rk end 2">
    <p:bg>
      <p:bgRef idx="1001">
        <a:schemeClr val="bg1"/>
      </p:bgRef>
    </p:bg>
    <p:spTree>
      <p:nvGrpSpPr>
        <p:cNvPr id="1" name=""/>
        <p:cNvGrpSpPr/>
        <p:nvPr/>
      </p:nvGrpSpPr>
      <p:grpSpPr>
        <a:xfrm>
          <a:off x="0" y="0"/>
          <a:ext cx="0" cy="0"/>
          <a:chOff x="0" y="0"/>
          <a:chExt cx="0" cy="0"/>
        </a:xfrm>
      </p:grpSpPr>
      <p:grpSp>
        <p:nvGrpSpPr>
          <p:cNvPr id="9" name="Groep 8">
            <a:extLst>
              <a:ext uri="{FF2B5EF4-FFF2-40B4-BE49-F238E27FC236}">
                <a16:creationId xmlns:a16="http://schemas.microsoft.com/office/drawing/2014/main" id="{7B919BA6-3D2A-88FF-45AB-AC9063EC3022}"/>
              </a:ext>
            </a:extLst>
          </p:cNvPr>
          <p:cNvGrpSpPr/>
          <p:nvPr/>
        </p:nvGrpSpPr>
        <p:grpSpPr>
          <a:xfrm>
            <a:off x="0" y="0"/>
            <a:ext cx="12192000" cy="3488945"/>
            <a:chOff x="1356" y="0"/>
            <a:chExt cx="12828299" cy="3671033"/>
          </a:xfrm>
        </p:grpSpPr>
        <p:sp>
          <p:nvSpPr>
            <p:cNvPr id="16" name="Vrije vorm: vorm 15">
              <a:extLst>
                <a:ext uri="{FF2B5EF4-FFF2-40B4-BE49-F238E27FC236}">
                  <a16:creationId xmlns:a16="http://schemas.microsoft.com/office/drawing/2014/main" id="{4A604E13-2276-D5DE-3D58-6EFB8E3967FB}"/>
                </a:ext>
              </a:extLst>
            </p:cNvPr>
            <p:cNvSpPr/>
            <p:nvPr/>
          </p:nvSpPr>
          <p:spPr>
            <a:xfrm>
              <a:off x="3667990" y="3321"/>
              <a:ext cx="1833441" cy="1833440"/>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chemeClr val="accent2"/>
            </a:solidFill>
            <a:ln w="0"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50B16225-2A86-355A-C1EF-3C85ECF0C92D}"/>
                </a:ext>
              </a:extLst>
            </p:cNvPr>
            <p:cNvSpPr/>
            <p:nvPr/>
          </p:nvSpPr>
          <p:spPr>
            <a:xfrm rot="2700000">
              <a:off x="270079" y="264774"/>
              <a:ext cx="1296432" cy="1296432"/>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932E4208-D2A2-676D-678E-A1239FD82EAD}"/>
                </a:ext>
              </a:extLst>
            </p:cNvPr>
            <p:cNvSpPr/>
            <p:nvPr/>
          </p:nvSpPr>
          <p:spPr>
            <a:xfrm>
              <a:off x="10996214" y="3321"/>
              <a:ext cx="1833441" cy="1833440"/>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4"/>
            </a:solidFill>
            <a:ln w="0"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3E396590-C55C-AB05-C09C-CBC7682089C4}"/>
                </a:ext>
              </a:extLst>
            </p:cNvPr>
            <p:cNvSpPr/>
            <p:nvPr/>
          </p:nvSpPr>
          <p:spPr>
            <a:xfrm>
              <a:off x="1834784" y="1833442"/>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3"/>
            </a:solidFill>
            <a:ln w="0" cap="flat">
              <a:noFill/>
              <a:prstDash val="solid"/>
              <a:miter/>
            </a:ln>
          </p:spPr>
          <p:txBody>
            <a:bodyPr rtlCol="0" anchor="ctr"/>
            <a:lstStyle/>
            <a:p>
              <a:endParaRPr lang="nl-NL"/>
            </a:p>
          </p:txBody>
        </p:sp>
        <p:sp>
          <p:nvSpPr>
            <p:cNvPr id="25" name="Vrije vorm: vorm 24">
              <a:extLst>
                <a:ext uri="{FF2B5EF4-FFF2-40B4-BE49-F238E27FC236}">
                  <a16:creationId xmlns:a16="http://schemas.microsoft.com/office/drawing/2014/main" id="{AF90BB61-5185-C0DC-63FB-D081F17674B4}"/>
                </a:ext>
              </a:extLst>
            </p:cNvPr>
            <p:cNvSpPr/>
            <p:nvPr/>
          </p:nvSpPr>
          <p:spPr>
            <a:xfrm rot="10800000">
              <a:off x="9157238" y="1837590"/>
              <a:ext cx="1833442" cy="1833443"/>
            </a:xfrm>
            <a:custGeom>
              <a:avLst/>
              <a:gdLst>
                <a:gd name="connsiteX0" fmla="*/ 1 w 2286027"/>
                <a:gd name="connsiteY0" fmla="*/ 2286028 h 2286028"/>
                <a:gd name="connsiteX1" fmla="*/ 1 w 2286027"/>
                <a:gd name="connsiteY1" fmla="*/ 2285457 h 2286028"/>
                <a:gd name="connsiteX2" fmla="*/ 1 w 2286027"/>
                <a:gd name="connsiteY2" fmla="*/ 2 h 2286028"/>
                <a:gd name="connsiteX3" fmla="*/ 285709 w 2286027"/>
                <a:gd name="connsiteY3" fmla="*/ 285709 h 2286028"/>
                <a:gd name="connsiteX4" fmla="*/ 0 w 2286027"/>
                <a:gd name="connsiteY4" fmla="*/ 0 h 2286028"/>
                <a:gd name="connsiteX5" fmla="*/ 2286026 w 2286027"/>
                <a:gd name="connsiteY5" fmla="*/ 0 h 2286028"/>
                <a:gd name="connsiteX6" fmla="*/ 1143300 w 2286027"/>
                <a:gd name="connsiteY6" fmla="*/ 1142728 h 2286028"/>
                <a:gd name="connsiteX7" fmla="*/ 2286027 w 2286027"/>
                <a:gd name="connsiteY7" fmla="*/ 2285457 h 2286028"/>
                <a:gd name="connsiteX8" fmla="*/ 572 w 2286027"/>
                <a:gd name="connsiteY8" fmla="*/ 2285457 h 228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27" h="2286028">
                  <a:moveTo>
                    <a:pt x="1" y="2286028"/>
                  </a:moveTo>
                  <a:lnTo>
                    <a:pt x="1" y="2285457"/>
                  </a:lnTo>
                  <a:lnTo>
                    <a:pt x="1" y="2"/>
                  </a:lnTo>
                  <a:lnTo>
                    <a:pt x="285709" y="285709"/>
                  </a:lnTo>
                  <a:lnTo>
                    <a:pt x="0" y="0"/>
                  </a:lnTo>
                  <a:lnTo>
                    <a:pt x="2286026" y="0"/>
                  </a:lnTo>
                  <a:lnTo>
                    <a:pt x="1143300" y="1142728"/>
                  </a:lnTo>
                  <a:lnTo>
                    <a:pt x="2286027" y="2285457"/>
                  </a:lnTo>
                  <a:lnTo>
                    <a:pt x="572" y="2285457"/>
                  </a:lnTo>
                  <a:close/>
                </a:path>
              </a:pathLst>
            </a:custGeom>
            <a:solidFill>
              <a:schemeClr val="accent1"/>
            </a:solidFill>
            <a:ln w="0" cap="flat">
              <a:noFill/>
              <a:prstDash val="solid"/>
              <a:miter/>
            </a:ln>
          </p:spPr>
          <p:txBody>
            <a:bodyPr wrap="square" rtlCol="0" anchor="ctr">
              <a:noAutofit/>
            </a:bodyPr>
            <a:lstStyle/>
            <a:p>
              <a:endParaRPr lang="nl-NL"/>
            </a:p>
          </p:txBody>
        </p:sp>
        <p:sp>
          <p:nvSpPr>
            <p:cNvPr id="11" name="Vrije vorm: vorm 10">
              <a:extLst>
                <a:ext uri="{FF2B5EF4-FFF2-40B4-BE49-F238E27FC236}">
                  <a16:creationId xmlns:a16="http://schemas.microsoft.com/office/drawing/2014/main" id="{ACB0736F-C937-0D79-5740-25E3AEBA6F2D}"/>
                </a:ext>
              </a:extLst>
            </p:cNvPr>
            <p:cNvSpPr/>
            <p:nvPr/>
          </p:nvSpPr>
          <p:spPr>
            <a:xfrm>
              <a:off x="5501203" y="3069"/>
              <a:ext cx="3661573" cy="1833899"/>
            </a:xfrm>
            <a:custGeom>
              <a:avLst/>
              <a:gdLst>
                <a:gd name="connsiteX0" fmla="*/ 2279394 w 4565431"/>
                <a:gd name="connsiteY0" fmla="*/ 0 h 2286596"/>
                <a:gd name="connsiteX1" fmla="*/ 2279964 w 4565431"/>
                <a:gd name="connsiteY1" fmla="*/ 570 h 2286596"/>
                <a:gd name="connsiteX2" fmla="*/ 2286026 w 4565431"/>
                <a:gd name="connsiteY2" fmla="*/ 570 h 2286596"/>
                <a:gd name="connsiteX3" fmla="*/ 2286026 w 4565431"/>
                <a:gd name="connsiteY3" fmla="*/ 6632 h 2286596"/>
                <a:gd name="connsiteX4" fmla="*/ 4565431 w 4565431"/>
                <a:gd name="connsiteY4" fmla="*/ 2286036 h 2286596"/>
                <a:gd name="connsiteX5" fmla="*/ 2286026 w 4565431"/>
                <a:gd name="connsiteY5" fmla="*/ 2286036 h 2286596"/>
                <a:gd name="connsiteX6" fmla="*/ 2286026 w 4565431"/>
                <a:gd name="connsiteY6" fmla="*/ 2286596 h 2286596"/>
                <a:gd name="connsiteX7" fmla="*/ 0 w 4565431"/>
                <a:gd name="connsiteY7" fmla="*/ 2286596 h 2286596"/>
                <a:gd name="connsiteX8" fmla="*/ 0 w 4565431"/>
                <a:gd name="connsiteY8" fmla="*/ 570 h 2286596"/>
                <a:gd name="connsiteX9" fmla="*/ 2279394 w 4565431"/>
                <a:gd name="connsiteY9" fmla="*/ 570 h 22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5431" h="2286596">
                  <a:moveTo>
                    <a:pt x="2279394" y="0"/>
                  </a:moveTo>
                  <a:lnTo>
                    <a:pt x="2279964" y="570"/>
                  </a:lnTo>
                  <a:lnTo>
                    <a:pt x="2286026" y="570"/>
                  </a:lnTo>
                  <a:lnTo>
                    <a:pt x="2286026" y="6632"/>
                  </a:lnTo>
                  <a:lnTo>
                    <a:pt x="4565431" y="2286036"/>
                  </a:lnTo>
                  <a:lnTo>
                    <a:pt x="2286026" y="2286036"/>
                  </a:lnTo>
                  <a:lnTo>
                    <a:pt x="2286026" y="2286596"/>
                  </a:lnTo>
                  <a:lnTo>
                    <a:pt x="0" y="2286596"/>
                  </a:lnTo>
                  <a:lnTo>
                    <a:pt x="0" y="570"/>
                  </a:lnTo>
                  <a:lnTo>
                    <a:pt x="2279394" y="570"/>
                  </a:lnTo>
                  <a:close/>
                </a:path>
              </a:pathLst>
            </a:custGeom>
            <a:solidFill>
              <a:schemeClr val="accent3"/>
            </a:solidFill>
            <a:ln w="0" cap="flat">
              <a:noFill/>
              <a:prstDash val="solid"/>
              <a:miter/>
            </a:ln>
          </p:spPr>
          <p:txBody>
            <a:bodyPr wrap="square" rtlCol="0" anchor="ctr">
              <a:noAutofit/>
            </a:bodyPr>
            <a:lstStyle/>
            <a:p>
              <a:endParaRPr lang="nl-NL"/>
            </a:p>
          </p:txBody>
        </p:sp>
        <p:sp>
          <p:nvSpPr>
            <p:cNvPr id="10" name="Vrije vorm: vorm 9">
              <a:extLst>
                <a:ext uri="{FF2B5EF4-FFF2-40B4-BE49-F238E27FC236}">
                  <a16:creationId xmlns:a16="http://schemas.microsoft.com/office/drawing/2014/main" id="{5B3C7FC6-6A7E-E043-68F3-56D53C32BB11}"/>
                </a:ext>
              </a:extLst>
            </p:cNvPr>
            <p:cNvSpPr/>
            <p:nvPr/>
          </p:nvSpPr>
          <p:spPr>
            <a:xfrm>
              <a:off x="1835005" y="0"/>
              <a:ext cx="1833450" cy="1833450"/>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solidFill>
              <a:schemeClr val="accent6"/>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AFDE8D17-CD25-7646-CC4C-27DFCCFB0280}"/>
                </a:ext>
              </a:extLst>
            </p:cNvPr>
            <p:cNvSpPr/>
            <p:nvPr/>
          </p:nvSpPr>
          <p:spPr>
            <a:xfrm>
              <a:off x="2751503" y="1833442"/>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3"/>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A7945D03-EA2E-4FB5-8E42-F59066C61B3E}"/>
                </a:ext>
              </a:extLst>
            </p:cNvPr>
            <p:cNvSpPr/>
            <p:nvPr/>
          </p:nvSpPr>
          <p:spPr>
            <a:xfrm rot="10800000">
              <a:off x="1356" y="1829706"/>
              <a:ext cx="1833441" cy="183344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B2516F00-7ED7-FE84-D266-6A5DACB99F01}"/>
                </a:ext>
              </a:extLst>
            </p:cNvPr>
            <p:cNvSpPr/>
            <p:nvPr/>
          </p:nvSpPr>
          <p:spPr>
            <a:xfrm rot="10800000">
              <a:off x="3667990" y="1837176"/>
              <a:ext cx="1833440" cy="91672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A1C734B7-E992-C88B-C79D-5443B20BFF34}"/>
                </a:ext>
              </a:extLst>
            </p:cNvPr>
            <p:cNvSpPr/>
            <p:nvPr/>
          </p:nvSpPr>
          <p:spPr>
            <a:xfrm rot="10800000">
              <a:off x="3667990" y="2754312"/>
              <a:ext cx="1833440" cy="91672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chemeClr val="accent1"/>
            </a:solidFill>
            <a:ln w="0" cap="flat">
              <a:noFill/>
              <a:prstDash val="solid"/>
              <a:miter/>
            </a:ln>
          </p:spPr>
          <p:txBody>
            <a:bodyPr rtlCol="0" anchor="ctr"/>
            <a:lstStyle/>
            <a:p>
              <a:endParaRPr lang="nl-NL"/>
            </a:p>
          </p:txBody>
        </p:sp>
        <p:sp>
          <p:nvSpPr>
            <p:cNvPr id="4" name="Vrije vorm: vorm 3">
              <a:extLst>
                <a:ext uri="{FF2B5EF4-FFF2-40B4-BE49-F238E27FC236}">
                  <a16:creationId xmlns:a16="http://schemas.microsoft.com/office/drawing/2014/main" id="{60FE7206-1049-6B41-788A-BAEC3C020AFA}"/>
                </a:ext>
              </a:extLst>
            </p:cNvPr>
            <p:cNvSpPr/>
            <p:nvPr/>
          </p:nvSpPr>
          <p:spPr>
            <a:xfrm rot="10800000">
              <a:off x="9162776" y="3528"/>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5"/>
            </a:solidFill>
            <a:ln w="0" cap="flat">
              <a:noFill/>
              <a:prstDash val="solid"/>
              <a:miter/>
            </a:ln>
          </p:spPr>
          <p:txBody>
            <a:bodyPr rtlCol="0" anchor="ctr"/>
            <a:lstStyle/>
            <a:p>
              <a:endParaRPr lang="nl-NL"/>
            </a:p>
          </p:txBody>
        </p:sp>
        <p:sp>
          <p:nvSpPr>
            <p:cNvPr id="5" name="Vrije vorm: vorm 4">
              <a:extLst>
                <a:ext uri="{FF2B5EF4-FFF2-40B4-BE49-F238E27FC236}">
                  <a16:creationId xmlns:a16="http://schemas.microsoft.com/office/drawing/2014/main" id="{9437E92E-F83D-DC2C-C47E-E48C4727AA40}"/>
                </a:ext>
              </a:extLst>
            </p:cNvPr>
            <p:cNvSpPr/>
            <p:nvPr/>
          </p:nvSpPr>
          <p:spPr>
            <a:xfrm rot="10800000">
              <a:off x="10079495" y="3528"/>
              <a:ext cx="916721" cy="1833440"/>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solidFill>
              <a:schemeClr val="accent5"/>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F0FFA529-C256-1DCB-0625-15A90B8D7075}"/>
                </a:ext>
              </a:extLst>
            </p:cNvPr>
            <p:cNvSpPr/>
            <p:nvPr/>
          </p:nvSpPr>
          <p:spPr>
            <a:xfrm>
              <a:off x="5496143" y="1829706"/>
              <a:ext cx="1833441" cy="1833440"/>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6"/>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529262A7-C1B8-3CF7-463A-90C66ED978DA}"/>
                </a:ext>
              </a:extLst>
            </p:cNvPr>
            <p:cNvSpPr/>
            <p:nvPr/>
          </p:nvSpPr>
          <p:spPr>
            <a:xfrm rot="10800000">
              <a:off x="7329335" y="1837593"/>
              <a:ext cx="1833441" cy="183344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123F93"/>
            </a:solidFill>
            <a:ln w="0" cap="flat">
              <a:noFill/>
              <a:prstDash val="solid"/>
              <a:miter/>
            </a:ln>
          </p:spPr>
          <p:txBody>
            <a:bodyPr rtlCol="0" anchor="ctr"/>
            <a:lstStyle/>
            <a:p>
              <a:endParaRPr lang="nl-NL"/>
            </a:p>
          </p:txBody>
        </p:sp>
        <p:sp>
          <p:nvSpPr>
            <p:cNvPr id="8" name="Vrije vorm: vorm 7">
              <a:extLst>
                <a:ext uri="{FF2B5EF4-FFF2-40B4-BE49-F238E27FC236}">
                  <a16:creationId xmlns:a16="http://schemas.microsoft.com/office/drawing/2014/main" id="{DC8F7948-952E-29E1-9A9B-D5BE31C3C9A8}"/>
                </a:ext>
              </a:extLst>
            </p:cNvPr>
            <p:cNvSpPr/>
            <p:nvPr/>
          </p:nvSpPr>
          <p:spPr>
            <a:xfrm rot="2700000">
              <a:off x="11259110" y="2098206"/>
              <a:ext cx="1296432" cy="1296432"/>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2"/>
            </a:solidFill>
            <a:ln w="0" cap="flat">
              <a:noFill/>
              <a:prstDash val="solid"/>
              <a:miter/>
            </a:ln>
          </p:spPr>
          <p:txBody>
            <a:bodyPr rtlCol="0" anchor="ctr"/>
            <a:lstStyle/>
            <a:p>
              <a:endParaRPr lang="nl-NL"/>
            </a:p>
          </p:txBody>
        </p:sp>
      </p:grpSp>
      <p:sp>
        <p:nvSpPr>
          <p:cNvPr id="14" name="Tijdelijke aanduiding voor titel 1">
            <a:extLst>
              <a:ext uri="{FF2B5EF4-FFF2-40B4-BE49-F238E27FC236}">
                <a16:creationId xmlns:a16="http://schemas.microsoft.com/office/drawing/2014/main" id="{43FB04AE-16F6-AE58-CA2D-5E7F84259734}"/>
              </a:ext>
            </a:extLst>
          </p:cNvPr>
          <p:cNvSpPr>
            <a:spLocks noGrp="1"/>
          </p:cNvSpPr>
          <p:nvPr>
            <p:ph type="title" hasCustomPrompt="1"/>
          </p:nvPr>
        </p:nvSpPr>
        <p:spPr>
          <a:xfrm>
            <a:off x="792000" y="4272986"/>
            <a:ext cx="5304000" cy="1872586"/>
          </a:xfrm>
          <a:prstGeom prst="rect">
            <a:avLst/>
          </a:prstGeom>
        </p:spPr>
        <p:txBody>
          <a:bodyPr vert="horz" lIns="91440" tIns="45720" rIns="91440" bIns="45720" rtlCol="0" anchor="t">
            <a:normAutofit/>
          </a:bodyPr>
          <a:lstStyle>
            <a:lvl1pPr>
              <a:defRPr/>
            </a:lvl1pPr>
          </a:lstStyle>
          <a:p>
            <a:r>
              <a:rPr lang="en-US"/>
              <a:t>Click to edit Master title style</a:t>
            </a:r>
            <a:endParaRPr lang="nl-NL"/>
          </a:p>
        </p:txBody>
      </p:sp>
      <p:sp>
        <p:nvSpPr>
          <p:cNvPr id="18" name="Tijdelijke aanduiding voor tekst 26">
            <a:extLst>
              <a:ext uri="{FF2B5EF4-FFF2-40B4-BE49-F238E27FC236}">
                <a16:creationId xmlns:a16="http://schemas.microsoft.com/office/drawing/2014/main" id="{1DE097B5-F977-F334-5086-11E8A78C6B88}"/>
              </a:ext>
            </a:extLst>
          </p:cNvPr>
          <p:cNvSpPr>
            <a:spLocks noGrp="1"/>
          </p:cNvSpPr>
          <p:nvPr>
            <p:ph type="body" sz="quarter" idx="10" hasCustomPrompt="1"/>
          </p:nvPr>
        </p:nvSpPr>
        <p:spPr>
          <a:xfrm>
            <a:off x="7670003" y="4268857"/>
            <a:ext cx="3726472" cy="1296000"/>
          </a:xfrm>
          <a:prstGeom prst="rect">
            <a:avLst/>
          </a:prstGeom>
        </p:spPr>
        <p:txBody>
          <a:bodyPr anchor="t">
            <a:no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add</a:t>
            </a:r>
            <a:br>
              <a:rPr lang="nl-NL"/>
            </a:br>
            <a:r>
              <a:rPr lang="nl-NL"/>
              <a:t>contact information</a:t>
            </a:r>
          </a:p>
        </p:txBody>
      </p:sp>
      <p:sp>
        <p:nvSpPr>
          <p:cNvPr id="21" name="Vrije vorm: vorm 20">
            <a:extLst>
              <a:ext uri="{FF2B5EF4-FFF2-40B4-BE49-F238E27FC236}">
                <a16:creationId xmlns:a16="http://schemas.microsoft.com/office/drawing/2014/main" id="{08347D6B-4806-152E-DD72-B44EFF6FE605}"/>
              </a:ext>
            </a:extLst>
          </p:cNvPr>
          <p:cNvSpPr>
            <a:spLocks noChangeAspect="1"/>
          </p:cNvSpPr>
          <p:nvPr/>
        </p:nvSpPr>
        <p:spPr>
          <a:xfrm>
            <a:off x="6964502" y="4268857"/>
            <a:ext cx="487174" cy="485893"/>
          </a:xfrm>
          <a:custGeom>
            <a:avLst/>
            <a:gdLst>
              <a:gd name="connsiteX0" fmla="*/ 1257492 w 2520001"/>
              <a:gd name="connsiteY0" fmla="*/ 0 h 2513375"/>
              <a:gd name="connsiteX1" fmla="*/ 1887492 w 2520001"/>
              <a:gd name="connsiteY1" fmla="*/ 630000 h 2513375"/>
              <a:gd name="connsiteX2" fmla="*/ 1384459 w 2520001"/>
              <a:gd name="connsiteY2" fmla="*/ 1247201 h 2513375"/>
              <a:gd name="connsiteX3" fmla="*/ 1302120 w 2520001"/>
              <a:gd name="connsiteY3" fmla="*/ 1255502 h 2513375"/>
              <a:gd name="connsiteX4" fmla="*/ 1388821 w 2520001"/>
              <a:gd name="connsiteY4" fmla="*/ 1259881 h 2513375"/>
              <a:gd name="connsiteX5" fmla="*/ 2520001 w 2520001"/>
              <a:gd name="connsiteY5" fmla="*/ 2513375 h 2513375"/>
              <a:gd name="connsiteX6" fmla="*/ 0 w 2520001"/>
              <a:gd name="connsiteY6" fmla="*/ 2513375 h 2513375"/>
              <a:gd name="connsiteX7" fmla="*/ 1131180 w 2520001"/>
              <a:gd name="connsiteY7" fmla="*/ 1259881 h 2513375"/>
              <a:gd name="connsiteX8" fmla="*/ 1214539 w 2520001"/>
              <a:gd name="connsiteY8" fmla="*/ 1255671 h 2513375"/>
              <a:gd name="connsiteX9" fmla="*/ 1130525 w 2520001"/>
              <a:gd name="connsiteY9" fmla="*/ 1247201 h 2513375"/>
              <a:gd name="connsiteX10" fmla="*/ 627492 w 2520001"/>
              <a:gd name="connsiteY10" fmla="*/ 630000 h 2513375"/>
              <a:gd name="connsiteX11" fmla="*/ 1257492 w 2520001"/>
              <a:gd name="connsiteY11" fmla="*/ 0 h 251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0001" h="2513375">
                <a:moveTo>
                  <a:pt x="1257492" y="0"/>
                </a:moveTo>
                <a:cubicBezTo>
                  <a:pt x="1605432" y="0"/>
                  <a:pt x="1887492" y="282061"/>
                  <a:pt x="1887492" y="630000"/>
                </a:cubicBezTo>
                <a:cubicBezTo>
                  <a:pt x="1887492" y="934447"/>
                  <a:pt x="1671540" y="1188456"/>
                  <a:pt x="1384459" y="1247201"/>
                </a:cubicBezTo>
                <a:lnTo>
                  <a:pt x="1302120" y="1255502"/>
                </a:lnTo>
                <a:lnTo>
                  <a:pt x="1388821" y="1259881"/>
                </a:lnTo>
                <a:cubicBezTo>
                  <a:pt x="2024152" y="1324410"/>
                  <a:pt x="2520001" y="1861030"/>
                  <a:pt x="2520001" y="2513375"/>
                </a:cubicBezTo>
                <a:lnTo>
                  <a:pt x="0" y="2513375"/>
                </a:lnTo>
                <a:cubicBezTo>
                  <a:pt x="0" y="1861030"/>
                  <a:pt x="495849" y="1324410"/>
                  <a:pt x="1131180" y="1259881"/>
                </a:cubicBezTo>
                <a:lnTo>
                  <a:pt x="1214539" y="1255671"/>
                </a:lnTo>
                <a:lnTo>
                  <a:pt x="1130525" y="1247201"/>
                </a:lnTo>
                <a:cubicBezTo>
                  <a:pt x="843445" y="1188456"/>
                  <a:pt x="627492" y="934447"/>
                  <a:pt x="627492" y="630000"/>
                </a:cubicBezTo>
                <a:cubicBezTo>
                  <a:pt x="627492" y="282061"/>
                  <a:pt x="909553" y="0"/>
                  <a:pt x="1257492" y="0"/>
                </a:cubicBezTo>
                <a:close/>
              </a:path>
            </a:pathLst>
          </a:custGeom>
          <a:solidFill>
            <a:schemeClr val="accent1"/>
          </a:solidFill>
          <a:ln w="0" cap="flat">
            <a:noFill/>
            <a:prstDash val="solid"/>
            <a:miter/>
          </a:ln>
        </p:spPr>
        <p:txBody>
          <a:bodyPr wrap="square" rtlCol="0" anchor="ctr">
            <a:noAutofit/>
          </a:bodyPr>
          <a:lstStyle/>
          <a:p>
            <a:endParaRPr lang="nl-NL"/>
          </a:p>
        </p:txBody>
      </p:sp>
      <p:pic>
        <p:nvPicPr>
          <p:cNvPr id="2" name="Graphic 1">
            <a:extLst>
              <a:ext uri="{FF2B5EF4-FFF2-40B4-BE49-F238E27FC236}">
                <a16:creationId xmlns:a16="http://schemas.microsoft.com/office/drawing/2014/main" id="{DD344F64-DFA3-C8F2-98AA-971E78FA9F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2075" y="5902566"/>
            <a:ext cx="914400" cy="485775"/>
          </a:xfrm>
          <a:prstGeom prst="rect">
            <a:avLst/>
          </a:prstGeom>
        </p:spPr>
      </p:pic>
    </p:spTree>
    <p:extLst>
      <p:ext uri="{BB962C8B-B14F-4D97-AF65-F5344CB8AC3E}">
        <p14:creationId xmlns:p14="http://schemas.microsoft.com/office/powerpoint/2010/main" val="231639482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ur pallette">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03BE2AEF-851A-5CD3-F0D8-384DEFC40B29}"/>
              </a:ext>
            </a:extLst>
          </p:cNvPr>
          <p:cNvGrpSpPr/>
          <p:nvPr userDrawn="1"/>
        </p:nvGrpSpPr>
        <p:grpSpPr>
          <a:xfrm>
            <a:off x="7727993" y="852615"/>
            <a:ext cx="1157989" cy="1157751"/>
            <a:chOff x="6246746" y="852615"/>
            <a:chExt cx="1157989" cy="1157751"/>
          </a:xfrm>
        </p:grpSpPr>
        <p:sp>
          <p:nvSpPr>
            <p:cNvPr id="93" name="Rectangle 92">
              <a:extLst>
                <a:ext uri="{FF2B5EF4-FFF2-40B4-BE49-F238E27FC236}">
                  <a16:creationId xmlns:a16="http://schemas.microsoft.com/office/drawing/2014/main" id="{2370A9F6-178A-6C40-AAE5-A0127F8A31B1}"/>
                </a:ext>
              </a:extLst>
            </p:cNvPr>
            <p:cNvSpPr/>
            <p:nvPr/>
          </p:nvSpPr>
          <p:spPr>
            <a:xfrm>
              <a:off x="6246984" y="852615"/>
              <a:ext cx="1157751" cy="1157751"/>
            </a:xfrm>
            <a:prstGeom prst="rect">
              <a:avLst/>
            </a:prstGeom>
            <a:solidFill>
              <a:srgbClr val="E82E4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94" name="TextBox 93">
              <a:extLst>
                <a:ext uri="{FF2B5EF4-FFF2-40B4-BE49-F238E27FC236}">
                  <a16:creationId xmlns:a16="http://schemas.microsoft.com/office/drawing/2014/main" id="{369B011D-1DEE-E404-69B6-5C75F07D3FD4}"/>
                </a:ext>
              </a:extLst>
            </p:cNvPr>
            <p:cNvSpPr txBox="1"/>
            <p:nvPr/>
          </p:nvSpPr>
          <p:spPr>
            <a:xfrm>
              <a:off x="6246746" y="923659"/>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Cherry</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E83050</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232, 48, 80</a:t>
              </a:r>
            </a:p>
          </p:txBody>
        </p:sp>
      </p:grpSp>
      <p:grpSp>
        <p:nvGrpSpPr>
          <p:cNvPr id="95" name="Group 94">
            <a:extLst>
              <a:ext uri="{FF2B5EF4-FFF2-40B4-BE49-F238E27FC236}">
                <a16:creationId xmlns:a16="http://schemas.microsoft.com/office/drawing/2014/main" id="{EB6A635A-AB98-F359-EA06-A2380BC0242E}"/>
              </a:ext>
            </a:extLst>
          </p:cNvPr>
          <p:cNvGrpSpPr/>
          <p:nvPr userDrawn="1"/>
        </p:nvGrpSpPr>
        <p:grpSpPr>
          <a:xfrm>
            <a:off x="10675254" y="852615"/>
            <a:ext cx="1157752" cy="1157751"/>
            <a:chOff x="7724864" y="852615"/>
            <a:chExt cx="1157752" cy="1157751"/>
          </a:xfrm>
          <a:solidFill>
            <a:srgbClr val="FBB60C"/>
          </a:solidFill>
        </p:grpSpPr>
        <p:sp>
          <p:nvSpPr>
            <p:cNvPr id="96" name="Rectangle 95">
              <a:extLst>
                <a:ext uri="{FF2B5EF4-FFF2-40B4-BE49-F238E27FC236}">
                  <a16:creationId xmlns:a16="http://schemas.microsoft.com/office/drawing/2014/main" id="{9AD41EB8-BB22-9019-2DCB-E7053829C9D6}"/>
                </a:ext>
              </a:extLst>
            </p:cNvPr>
            <p:cNvSpPr/>
            <p:nvPr/>
          </p:nvSpPr>
          <p:spPr>
            <a:xfrm>
              <a:off x="7724865" y="852615"/>
              <a:ext cx="1157751" cy="1157751"/>
            </a:xfrm>
            <a:prstGeom prst="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7" name="TextBox 96">
              <a:extLst>
                <a:ext uri="{FF2B5EF4-FFF2-40B4-BE49-F238E27FC236}">
                  <a16:creationId xmlns:a16="http://schemas.microsoft.com/office/drawing/2014/main" id="{2D4C0BA3-E1D1-F65F-323E-E2D6C8EA0E22}"/>
                </a:ext>
              </a:extLst>
            </p:cNvPr>
            <p:cNvSpPr txBox="1"/>
            <p:nvPr/>
          </p:nvSpPr>
          <p:spPr>
            <a:xfrm>
              <a:off x="7724864" y="923659"/>
              <a:ext cx="1157751" cy="507831"/>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Yellow</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F9B418</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249, 180, 24</a:t>
              </a:r>
            </a:p>
          </p:txBody>
        </p:sp>
      </p:grpSp>
      <p:grpSp>
        <p:nvGrpSpPr>
          <p:cNvPr id="98" name="Group 97">
            <a:extLst>
              <a:ext uri="{FF2B5EF4-FFF2-40B4-BE49-F238E27FC236}">
                <a16:creationId xmlns:a16="http://schemas.microsoft.com/office/drawing/2014/main" id="{CEE28DA9-FFD3-5316-B8C4-D36BC8A98B8B}"/>
              </a:ext>
            </a:extLst>
          </p:cNvPr>
          <p:cNvGrpSpPr/>
          <p:nvPr userDrawn="1"/>
        </p:nvGrpSpPr>
        <p:grpSpPr>
          <a:xfrm>
            <a:off x="9183274" y="852615"/>
            <a:ext cx="1166884" cy="1157751"/>
            <a:chOff x="9193612" y="852615"/>
            <a:chExt cx="1166884" cy="1157751"/>
          </a:xfrm>
          <a:solidFill>
            <a:srgbClr val="00A042"/>
          </a:solidFill>
        </p:grpSpPr>
        <p:sp>
          <p:nvSpPr>
            <p:cNvPr id="99" name="Rectangle 98">
              <a:extLst>
                <a:ext uri="{FF2B5EF4-FFF2-40B4-BE49-F238E27FC236}">
                  <a16:creationId xmlns:a16="http://schemas.microsoft.com/office/drawing/2014/main" id="{079EC7CD-6613-125B-C862-21D21C87A887}"/>
                </a:ext>
              </a:extLst>
            </p:cNvPr>
            <p:cNvSpPr/>
            <p:nvPr/>
          </p:nvSpPr>
          <p:spPr>
            <a:xfrm>
              <a:off x="9202745" y="852615"/>
              <a:ext cx="1157751" cy="1157751"/>
            </a:xfrm>
            <a:prstGeom prst="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0" name="TextBox 99">
              <a:extLst>
                <a:ext uri="{FF2B5EF4-FFF2-40B4-BE49-F238E27FC236}">
                  <a16:creationId xmlns:a16="http://schemas.microsoft.com/office/drawing/2014/main" id="{3AD69E9D-9166-F09A-AD4D-1DF929FCBAA5}"/>
                </a:ext>
              </a:extLst>
            </p:cNvPr>
            <p:cNvSpPr txBox="1"/>
            <p:nvPr/>
          </p:nvSpPr>
          <p:spPr>
            <a:xfrm>
              <a:off x="9193612" y="923659"/>
              <a:ext cx="1157751" cy="507831"/>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Green</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00A14A</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0, 161, 74</a:t>
              </a:r>
            </a:p>
          </p:txBody>
        </p:sp>
      </p:grpSp>
      <p:grpSp>
        <p:nvGrpSpPr>
          <p:cNvPr id="101" name="Group 100">
            <a:extLst>
              <a:ext uri="{FF2B5EF4-FFF2-40B4-BE49-F238E27FC236}">
                <a16:creationId xmlns:a16="http://schemas.microsoft.com/office/drawing/2014/main" id="{9DC910A6-D2E5-6526-DF78-89680E712716}"/>
              </a:ext>
            </a:extLst>
          </p:cNvPr>
          <p:cNvGrpSpPr/>
          <p:nvPr userDrawn="1"/>
        </p:nvGrpSpPr>
        <p:grpSpPr>
          <a:xfrm>
            <a:off x="6240609" y="852615"/>
            <a:ext cx="1180805" cy="1157751"/>
            <a:chOff x="10657810" y="852615"/>
            <a:chExt cx="1180805" cy="1157751"/>
          </a:xfrm>
        </p:grpSpPr>
        <p:sp>
          <p:nvSpPr>
            <p:cNvPr id="102" name="Rectangle 101">
              <a:extLst>
                <a:ext uri="{FF2B5EF4-FFF2-40B4-BE49-F238E27FC236}">
                  <a16:creationId xmlns:a16="http://schemas.microsoft.com/office/drawing/2014/main" id="{324B9CE7-3F0A-81EA-6575-92A32D3C5360}"/>
                </a:ext>
              </a:extLst>
            </p:cNvPr>
            <p:cNvSpPr/>
            <p:nvPr/>
          </p:nvSpPr>
          <p:spPr>
            <a:xfrm>
              <a:off x="10680864" y="852615"/>
              <a:ext cx="1157751" cy="1157751"/>
            </a:xfrm>
            <a:prstGeom prst="rect">
              <a:avLst/>
            </a:prstGeom>
            <a:solidFill>
              <a:srgbClr val="123F9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3" name="TextBox 102">
              <a:extLst>
                <a:ext uri="{FF2B5EF4-FFF2-40B4-BE49-F238E27FC236}">
                  <a16:creationId xmlns:a16="http://schemas.microsoft.com/office/drawing/2014/main" id="{B370FBF5-3D21-CCF2-0900-68911790F7B3}"/>
                </a:ext>
              </a:extLst>
            </p:cNvPr>
            <p:cNvSpPr txBox="1"/>
            <p:nvPr/>
          </p:nvSpPr>
          <p:spPr>
            <a:xfrm>
              <a:off x="10657810" y="923659"/>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Blue</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1F448F</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31, 68, 143</a:t>
              </a:r>
            </a:p>
          </p:txBody>
        </p:sp>
      </p:grpSp>
      <p:grpSp>
        <p:nvGrpSpPr>
          <p:cNvPr id="104" name="Group 103">
            <a:extLst>
              <a:ext uri="{FF2B5EF4-FFF2-40B4-BE49-F238E27FC236}">
                <a16:creationId xmlns:a16="http://schemas.microsoft.com/office/drawing/2014/main" id="{17A4AD49-940C-1CE8-4A79-3ED82C54DD37}"/>
              </a:ext>
            </a:extLst>
          </p:cNvPr>
          <p:cNvGrpSpPr/>
          <p:nvPr userDrawn="1"/>
        </p:nvGrpSpPr>
        <p:grpSpPr>
          <a:xfrm>
            <a:off x="7727993" y="2290431"/>
            <a:ext cx="1157989" cy="1157751"/>
            <a:chOff x="6246746" y="2290431"/>
            <a:chExt cx="1157989" cy="1157751"/>
          </a:xfrm>
        </p:grpSpPr>
        <p:sp>
          <p:nvSpPr>
            <p:cNvPr id="105" name="Rectangle 104">
              <a:extLst>
                <a:ext uri="{FF2B5EF4-FFF2-40B4-BE49-F238E27FC236}">
                  <a16:creationId xmlns:a16="http://schemas.microsoft.com/office/drawing/2014/main" id="{CC1F798C-CDEA-7805-0D73-0390355E879D}"/>
                </a:ext>
              </a:extLst>
            </p:cNvPr>
            <p:cNvSpPr/>
            <p:nvPr/>
          </p:nvSpPr>
          <p:spPr>
            <a:xfrm>
              <a:off x="6246984" y="2290431"/>
              <a:ext cx="1157751" cy="1157751"/>
            </a:xfrm>
            <a:prstGeom prst="rect">
              <a:avLst/>
            </a:prstGeom>
            <a:solidFill>
              <a:srgbClr val="EC4D68"/>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106" name="TextBox 105">
              <a:extLst>
                <a:ext uri="{FF2B5EF4-FFF2-40B4-BE49-F238E27FC236}">
                  <a16:creationId xmlns:a16="http://schemas.microsoft.com/office/drawing/2014/main" id="{193154A9-0542-45AA-A58F-4F9D60D9556D}"/>
                </a:ext>
              </a:extLst>
            </p:cNvPr>
            <p:cNvSpPr txBox="1"/>
            <p:nvPr/>
          </p:nvSpPr>
          <p:spPr>
            <a:xfrm>
              <a:off x="6246746" y="2363690"/>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Tint 01</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EC4D6A</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236, 77, 106</a:t>
              </a:r>
            </a:p>
          </p:txBody>
        </p:sp>
      </p:grpSp>
      <p:grpSp>
        <p:nvGrpSpPr>
          <p:cNvPr id="107" name="Group 106">
            <a:extLst>
              <a:ext uri="{FF2B5EF4-FFF2-40B4-BE49-F238E27FC236}">
                <a16:creationId xmlns:a16="http://schemas.microsoft.com/office/drawing/2014/main" id="{CDDD5F8A-9650-3E67-03E9-A44A8D246515}"/>
              </a:ext>
            </a:extLst>
          </p:cNvPr>
          <p:cNvGrpSpPr/>
          <p:nvPr userDrawn="1"/>
        </p:nvGrpSpPr>
        <p:grpSpPr>
          <a:xfrm>
            <a:off x="10675254" y="2290431"/>
            <a:ext cx="1157752" cy="1157751"/>
            <a:chOff x="7724864" y="2290431"/>
            <a:chExt cx="1157752" cy="1157751"/>
          </a:xfrm>
        </p:grpSpPr>
        <p:sp>
          <p:nvSpPr>
            <p:cNvPr id="108" name="Rectangle 107">
              <a:extLst>
                <a:ext uri="{FF2B5EF4-FFF2-40B4-BE49-F238E27FC236}">
                  <a16:creationId xmlns:a16="http://schemas.microsoft.com/office/drawing/2014/main" id="{C35E3A8B-32E8-80FF-2BCE-7C0B28E93AE6}"/>
                </a:ext>
              </a:extLst>
            </p:cNvPr>
            <p:cNvSpPr/>
            <p:nvPr/>
          </p:nvSpPr>
          <p:spPr>
            <a:xfrm>
              <a:off x="7724865" y="2290431"/>
              <a:ext cx="1157751" cy="1157751"/>
            </a:xfrm>
            <a:prstGeom prst="rect">
              <a:avLst/>
            </a:prstGeom>
            <a:solidFill>
              <a:srgbClr val="FCC84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9" name="TextBox 108">
              <a:extLst>
                <a:ext uri="{FF2B5EF4-FFF2-40B4-BE49-F238E27FC236}">
                  <a16:creationId xmlns:a16="http://schemas.microsoft.com/office/drawing/2014/main" id="{16984E9C-5CF9-5204-862A-063B101D67CF}"/>
                </a:ext>
              </a:extLst>
            </p:cNvPr>
            <p:cNvSpPr txBox="1"/>
            <p:nvPr/>
          </p:nvSpPr>
          <p:spPr>
            <a:xfrm>
              <a:off x="7724864" y="2363690"/>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Tint 01</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FCC747</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252, 199, 71</a:t>
              </a:r>
            </a:p>
          </p:txBody>
        </p:sp>
      </p:grpSp>
      <p:grpSp>
        <p:nvGrpSpPr>
          <p:cNvPr id="110" name="Group 109">
            <a:extLst>
              <a:ext uri="{FF2B5EF4-FFF2-40B4-BE49-F238E27FC236}">
                <a16:creationId xmlns:a16="http://schemas.microsoft.com/office/drawing/2014/main" id="{2170E26A-C809-3B16-2B18-6695D0019F48}"/>
              </a:ext>
            </a:extLst>
          </p:cNvPr>
          <p:cNvGrpSpPr/>
          <p:nvPr userDrawn="1"/>
        </p:nvGrpSpPr>
        <p:grpSpPr>
          <a:xfrm>
            <a:off x="9183274" y="2290431"/>
            <a:ext cx="1166884" cy="1157751"/>
            <a:chOff x="9193612" y="2290431"/>
            <a:chExt cx="1166884" cy="1157751"/>
          </a:xfrm>
        </p:grpSpPr>
        <p:sp>
          <p:nvSpPr>
            <p:cNvPr id="111" name="Rectangle 110">
              <a:extLst>
                <a:ext uri="{FF2B5EF4-FFF2-40B4-BE49-F238E27FC236}">
                  <a16:creationId xmlns:a16="http://schemas.microsoft.com/office/drawing/2014/main" id="{8A43E915-8824-1770-C539-C04DE445F3FB}"/>
                </a:ext>
              </a:extLst>
            </p:cNvPr>
            <p:cNvSpPr/>
            <p:nvPr/>
          </p:nvSpPr>
          <p:spPr>
            <a:xfrm>
              <a:off x="9202745" y="2290431"/>
              <a:ext cx="1157751" cy="1157751"/>
            </a:xfrm>
            <a:prstGeom prst="rect">
              <a:avLst/>
            </a:prstGeom>
            <a:solidFill>
              <a:srgbClr val="24AF5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2" name="TextBox 111">
              <a:extLst>
                <a:ext uri="{FF2B5EF4-FFF2-40B4-BE49-F238E27FC236}">
                  <a16:creationId xmlns:a16="http://schemas.microsoft.com/office/drawing/2014/main" id="{0452372A-4EEA-80F2-56A1-C8111D1F1F63}"/>
                </a:ext>
              </a:extLst>
            </p:cNvPr>
            <p:cNvSpPr txBox="1"/>
            <p:nvPr/>
          </p:nvSpPr>
          <p:spPr>
            <a:xfrm>
              <a:off x="9193612" y="2363690"/>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Tint 01</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1AAF5E</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26, 175, 94</a:t>
              </a:r>
            </a:p>
          </p:txBody>
        </p:sp>
      </p:grpSp>
      <p:grpSp>
        <p:nvGrpSpPr>
          <p:cNvPr id="113" name="Group 112">
            <a:extLst>
              <a:ext uri="{FF2B5EF4-FFF2-40B4-BE49-F238E27FC236}">
                <a16:creationId xmlns:a16="http://schemas.microsoft.com/office/drawing/2014/main" id="{B3938410-BDC1-E842-2088-B9E908CD5E48}"/>
              </a:ext>
            </a:extLst>
          </p:cNvPr>
          <p:cNvGrpSpPr/>
          <p:nvPr userDrawn="1"/>
        </p:nvGrpSpPr>
        <p:grpSpPr>
          <a:xfrm>
            <a:off x="6240609" y="2290431"/>
            <a:ext cx="1180805" cy="1157751"/>
            <a:chOff x="10657810" y="2290431"/>
            <a:chExt cx="1180805" cy="1157751"/>
          </a:xfrm>
        </p:grpSpPr>
        <p:sp>
          <p:nvSpPr>
            <p:cNvPr id="114" name="Rectangle 113">
              <a:extLst>
                <a:ext uri="{FF2B5EF4-FFF2-40B4-BE49-F238E27FC236}">
                  <a16:creationId xmlns:a16="http://schemas.microsoft.com/office/drawing/2014/main" id="{8804E110-8C8A-F5CC-0126-00AA6436A625}"/>
                </a:ext>
              </a:extLst>
            </p:cNvPr>
            <p:cNvSpPr/>
            <p:nvPr/>
          </p:nvSpPr>
          <p:spPr>
            <a:xfrm>
              <a:off x="10680864" y="2290431"/>
              <a:ext cx="1157751" cy="1157751"/>
            </a:xfrm>
            <a:prstGeom prst="rect">
              <a:avLst/>
            </a:prstGeom>
            <a:solidFill>
              <a:srgbClr val="29529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15" name="TextBox 114">
              <a:extLst>
                <a:ext uri="{FF2B5EF4-FFF2-40B4-BE49-F238E27FC236}">
                  <a16:creationId xmlns:a16="http://schemas.microsoft.com/office/drawing/2014/main" id="{CAFEC10C-8651-8819-CDB9-4534B70B6824}"/>
                </a:ext>
              </a:extLst>
            </p:cNvPr>
            <p:cNvSpPr txBox="1"/>
            <p:nvPr/>
          </p:nvSpPr>
          <p:spPr>
            <a:xfrm>
              <a:off x="10657810" y="2363690"/>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Tint 01</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24539F</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36, 83, 159</a:t>
              </a:r>
            </a:p>
          </p:txBody>
        </p:sp>
      </p:grpSp>
      <p:grpSp>
        <p:nvGrpSpPr>
          <p:cNvPr id="116" name="Group 115">
            <a:extLst>
              <a:ext uri="{FF2B5EF4-FFF2-40B4-BE49-F238E27FC236}">
                <a16:creationId xmlns:a16="http://schemas.microsoft.com/office/drawing/2014/main" id="{BD009F3D-7D88-8AC0-1F3B-FB1B83D7B84E}"/>
              </a:ext>
            </a:extLst>
          </p:cNvPr>
          <p:cNvGrpSpPr/>
          <p:nvPr userDrawn="1"/>
        </p:nvGrpSpPr>
        <p:grpSpPr>
          <a:xfrm>
            <a:off x="7727993" y="3728247"/>
            <a:ext cx="1157989" cy="1157751"/>
            <a:chOff x="6246746" y="3728247"/>
            <a:chExt cx="1157989" cy="1157751"/>
          </a:xfrm>
        </p:grpSpPr>
        <p:sp>
          <p:nvSpPr>
            <p:cNvPr id="117" name="Rectangle 116">
              <a:extLst>
                <a:ext uri="{FF2B5EF4-FFF2-40B4-BE49-F238E27FC236}">
                  <a16:creationId xmlns:a16="http://schemas.microsoft.com/office/drawing/2014/main" id="{318608CD-CD48-4981-82AF-6E3EC6A7B226}"/>
                </a:ext>
              </a:extLst>
            </p:cNvPr>
            <p:cNvSpPr/>
            <p:nvPr/>
          </p:nvSpPr>
          <p:spPr>
            <a:xfrm>
              <a:off x="6246984" y="3728247"/>
              <a:ext cx="1157751" cy="1157751"/>
            </a:xfrm>
            <a:prstGeom prst="rect">
              <a:avLst/>
            </a:prstGeom>
            <a:solidFill>
              <a:srgbClr val="F6AAB9"/>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118" name="TextBox 117">
              <a:extLst>
                <a:ext uri="{FF2B5EF4-FFF2-40B4-BE49-F238E27FC236}">
                  <a16:creationId xmlns:a16="http://schemas.microsoft.com/office/drawing/2014/main" id="{CCFC2645-DC48-B2F6-D1F4-B9225B822761}"/>
                </a:ext>
              </a:extLst>
            </p:cNvPr>
            <p:cNvSpPr txBox="1"/>
            <p:nvPr/>
          </p:nvSpPr>
          <p:spPr>
            <a:xfrm>
              <a:off x="6246746" y="3764876"/>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82E4F"/>
                  </a:solidFill>
                  <a:effectLst/>
                  <a:uLnTx/>
                  <a:uFillTx/>
                  <a:latin typeface="Trebuchet MS"/>
                </a:rPr>
                <a:t>Tint 02</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82E4F"/>
                  </a:solidFill>
                  <a:effectLst/>
                  <a:uLnTx/>
                  <a:uFillTx/>
                  <a:latin typeface="Trebuchet MS"/>
                </a:rPr>
                <a:t>HEX #</a:t>
              </a:r>
              <a:r>
                <a:rPr kumimoji="0" lang="en-GB" sz="900" b="0" i="0" u="none" strike="noStrike" kern="0" cap="none" spc="0" normalizeH="0" baseline="0" noProof="0">
                  <a:ln>
                    <a:noFill/>
                  </a:ln>
                  <a:solidFill>
                    <a:srgbClr val="E82E4F"/>
                  </a:solidFill>
                  <a:effectLst/>
                  <a:uLnTx/>
                  <a:uFillTx/>
                  <a:latin typeface="Trebuchet MS"/>
                </a:rPr>
                <a:t>F6AAB9</a:t>
              </a:r>
              <a:endParaRPr kumimoji="0" lang="en-BE" sz="900" b="0" i="0" u="none" strike="noStrike" kern="0" cap="none" spc="0" normalizeH="0" baseline="0" noProof="0">
                <a:ln>
                  <a:noFill/>
                </a:ln>
                <a:solidFill>
                  <a:srgbClr val="E82E4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82E4F"/>
                  </a:solidFill>
                  <a:effectLst/>
                  <a:uLnTx/>
                  <a:uFillTx/>
                  <a:latin typeface="Trebuchet MS"/>
                </a:rPr>
                <a:t>RBG 246, 170, 185</a:t>
              </a:r>
            </a:p>
          </p:txBody>
        </p:sp>
      </p:grpSp>
      <p:grpSp>
        <p:nvGrpSpPr>
          <p:cNvPr id="119" name="Group 118">
            <a:extLst>
              <a:ext uri="{FF2B5EF4-FFF2-40B4-BE49-F238E27FC236}">
                <a16:creationId xmlns:a16="http://schemas.microsoft.com/office/drawing/2014/main" id="{73049C6E-01B4-8060-D48F-D1CBD3025DBD}"/>
              </a:ext>
            </a:extLst>
          </p:cNvPr>
          <p:cNvGrpSpPr/>
          <p:nvPr userDrawn="1"/>
        </p:nvGrpSpPr>
        <p:grpSpPr>
          <a:xfrm>
            <a:off x="10675254" y="3728247"/>
            <a:ext cx="1157752" cy="1157751"/>
            <a:chOff x="7724864" y="3728247"/>
            <a:chExt cx="1157752" cy="1157751"/>
          </a:xfrm>
        </p:grpSpPr>
        <p:sp>
          <p:nvSpPr>
            <p:cNvPr id="120" name="Rectangle 119">
              <a:extLst>
                <a:ext uri="{FF2B5EF4-FFF2-40B4-BE49-F238E27FC236}">
                  <a16:creationId xmlns:a16="http://schemas.microsoft.com/office/drawing/2014/main" id="{14A9CA36-CEBD-419F-9812-7C42EB7EEF98}"/>
                </a:ext>
              </a:extLst>
            </p:cNvPr>
            <p:cNvSpPr/>
            <p:nvPr/>
          </p:nvSpPr>
          <p:spPr>
            <a:xfrm>
              <a:off x="7724865" y="3728247"/>
              <a:ext cx="1157751" cy="1157751"/>
            </a:xfrm>
            <a:prstGeom prst="rect">
              <a:avLst/>
            </a:prstGeom>
            <a:solidFill>
              <a:srgbClr val="FEE29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1" name="TextBox 120">
              <a:extLst>
                <a:ext uri="{FF2B5EF4-FFF2-40B4-BE49-F238E27FC236}">
                  <a16:creationId xmlns:a16="http://schemas.microsoft.com/office/drawing/2014/main" id="{0A8F0623-5C87-922A-FAD7-6772B982BDD7}"/>
                </a:ext>
              </a:extLst>
            </p:cNvPr>
            <p:cNvSpPr txBox="1"/>
            <p:nvPr/>
          </p:nvSpPr>
          <p:spPr>
            <a:xfrm>
              <a:off x="7724864" y="3764876"/>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BB60C"/>
                  </a:solidFill>
                  <a:effectLst/>
                  <a:uLnTx/>
                  <a:uFillTx/>
                  <a:latin typeface="Trebuchet MS"/>
                </a:rPr>
                <a:t>Tint 02</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BB60C"/>
                  </a:solidFill>
                  <a:effectLst/>
                  <a:uLnTx/>
                  <a:uFillTx/>
                  <a:latin typeface="Trebuchet MS"/>
                </a:rPr>
                <a:t>HEX #</a:t>
              </a:r>
              <a:r>
                <a:rPr kumimoji="0" lang="en-GB" sz="900" b="0" i="0" u="none" strike="noStrike" kern="0" cap="none" spc="0" normalizeH="0" baseline="0" noProof="0">
                  <a:ln>
                    <a:noFill/>
                  </a:ln>
                  <a:solidFill>
                    <a:srgbClr val="FBB60C"/>
                  </a:solidFill>
                  <a:effectLst/>
                  <a:uLnTx/>
                  <a:uFillTx/>
                  <a:latin typeface="Trebuchet MS"/>
                </a:rPr>
                <a:t>FCE39B</a:t>
              </a:r>
              <a:endParaRPr kumimoji="0" lang="en-BE" sz="900" b="0" i="0" u="none" strike="noStrike" kern="0" cap="none" spc="0" normalizeH="0" baseline="0" noProof="0">
                <a:ln>
                  <a:noFill/>
                </a:ln>
                <a:solidFill>
                  <a:srgbClr val="FBB60C"/>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BB60C"/>
                  </a:solidFill>
                  <a:effectLst/>
                  <a:uLnTx/>
                  <a:uFillTx/>
                  <a:latin typeface="Trebuchet MS"/>
                </a:rPr>
                <a:t>RBG 252, 227, 155</a:t>
              </a:r>
            </a:p>
          </p:txBody>
        </p:sp>
      </p:grpSp>
      <p:grpSp>
        <p:nvGrpSpPr>
          <p:cNvPr id="122" name="Group 121">
            <a:extLst>
              <a:ext uri="{FF2B5EF4-FFF2-40B4-BE49-F238E27FC236}">
                <a16:creationId xmlns:a16="http://schemas.microsoft.com/office/drawing/2014/main" id="{8E2E373A-6727-2E08-B8F3-4E59CEBAEE00}"/>
              </a:ext>
            </a:extLst>
          </p:cNvPr>
          <p:cNvGrpSpPr/>
          <p:nvPr userDrawn="1"/>
        </p:nvGrpSpPr>
        <p:grpSpPr>
          <a:xfrm>
            <a:off x="9183274" y="3728247"/>
            <a:ext cx="1166884" cy="1157751"/>
            <a:chOff x="9193612" y="3728247"/>
            <a:chExt cx="1166884" cy="1157751"/>
          </a:xfrm>
        </p:grpSpPr>
        <p:sp>
          <p:nvSpPr>
            <p:cNvPr id="123" name="Rectangle 122">
              <a:extLst>
                <a:ext uri="{FF2B5EF4-FFF2-40B4-BE49-F238E27FC236}">
                  <a16:creationId xmlns:a16="http://schemas.microsoft.com/office/drawing/2014/main" id="{87908CCF-3634-5E7C-E71E-66D89FE904FD}"/>
                </a:ext>
              </a:extLst>
            </p:cNvPr>
            <p:cNvSpPr/>
            <p:nvPr/>
          </p:nvSpPr>
          <p:spPr>
            <a:xfrm>
              <a:off x="9202745" y="3728247"/>
              <a:ext cx="1157751" cy="1157751"/>
            </a:xfrm>
            <a:prstGeom prst="rect">
              <a:avLst/>
            </a:prstGeom>
            <a:solidFill>
              <a:srgbClr val="9AD9B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4" name="TextBox 123">
              <a:extLst>
                <a:ext uri="{FF2B5EF4-FFF2-40B4-BE49-F238E27FC236}">
                  <a16:creationId xmlns:a16="http://schemas.microsoft.com/office/drawing/2014/main" id="{7485EC48-9AA9-4CBF-A780-980B25308F32}"/>
                </a:ext>
              </a:extLst>
            </p:cNvPr>
            <p:cNvSpPr txBox="1"/>
            <p:nvPr/>
          </p:nvSpPr>
          <p:spPr>
            <a:xfrm>
              <a:off x="9193612" y="3764876"/>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0A042"/>
                  </a:solidFill>
                  <a:effectLst/>
                  <a:uLnTx/>
                  <a:uFillTx/>
                  <a:latin typeface="Trebuchet MS"/>
                </a:rPr>
                <a:t>Tint 02</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0A042"/>
                  </a:solidFill>
                  <a:effectLst/>
                  <a:uLnTx/>
                  <a:uFillTx/>
                  <a:latin typeface="Trebuchet MS"/>
                </a:rPr>
                <a:t>HEX #</a:t>
              </a:r>
              <a:r>
                <a:rPr kumimoji="0" lang="en-GB" sz="900" b="0" i="0" u="none" strike="noStrike" kern="0" cap="none" spc="0" normalizeH="0" baseline="0" noProof="0">
                  <a:ln>
                    <a:noFill/>
                  </a:ln>
                  <a:solidFill>
                    <a:srgbClr val="00A042"/>
                  </a:solidFill>
                  <a:effectLst/>
                  <a:uLnTx/>
                  <a:uFillTx/>
                  <a:latin typeface="Trebuchet MS"/>
                </a:rPr>
                <a:t>9BD3B3</a:t>
              </a:r>
              <a:endParaRPr kumimoji="0" lang="en-BE" sz="900" b="0" i="0" u="none" strike="noStrike" kern="0" cap="none" spc="0" normalizeH="0" baseline="0" noProof="0">
                <a:ln>
                  <a:noFill/>
                </a:ln>
                <a:solidFill>
                  <a:srgbClr val="00A042"/>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0A042"/>
                  </a:solidFill>
                  <a:effectLst/>
                  <a:uLnTx/>
                  <a:uFillTx/>
                  <a:latin typeface="Trebuchet MS"/>
                </a:rPr>
                <a:t>RBG 155, 211, 179</a:t>
              </a:r>
            </a:p>
          </p:txBody>
        </p:sp>
      </p:grpSp>
      <p:grpSp>
        <p:nvGrpSpPr>
          <p:cNvPr id="125" name="Group 124">
            <a:extLst>
              <a:ext uri="{FF2B5EF4-FFF2-40B4-BE49-F238E27FC236}">
                <a16:creationId xmlns:a16="http://schemas.microsoft.com/office/drawing/2014/main" id="{8869230E-2142-F51D-0FD0-64A78B69E64B}"/>
              </a:ext>
            </a:extLst>
          </p:cNvPr>
          <p:cNvGrpSpPr/>
          <p:nvPr userDrawn="1"/>
        </p:nvGrpSpPr>
        <p:grpSpPr>
          <a:xfrm>
            <a:off x="6240609" y="3728247"/>
            <a:ext cx="1180805" cy="1157751"/>
            <a:chOff x="10657810" y="3728247"/>
            <a:chExt cx="1180805" cy="1157751"/>
          </a:xfrm>
        </p:grpSpPr>
        <p:sp>
          <p:nvSpPr>
            <p:cNvPr id="126" name="Rectangle 125">
              <a:extLst>
                <a:ext uri="{FF2B5EF4-FFF2-40B4-BE49-F238E27FC236}">
                  <a16:creationId xmlns:a16="http://schemas.microsoft.com/office/drawing/2014/main" id="{F1B82D66-E377-EBDA-E8B9-F5C832CD7F6B}"/>
                </a:ext>
              </a:extLst>
            </p:cNvPr>
            <p:cNvSpPr/>
            <p:nvPr/>
          </p:nvSpPr>
          <p:spPr>
            <a:xfrm>
              <a:off x="10680864" y="3728247"/>
              <a:ext cx="1157751" cy="1157751"/>
            </a:xfrm>
            <a:prstGeom prst="rect">
              <a:avLst/>
            </a:prstGeom>
            <a:solidFill>
              <a:srgbClr val="A0B2D4"/>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7" name="TextBox 126">
              <a:extLst>
                <a:ext uri="{FF2B5EF4-FFF2-40B4-BE49-F238E27FC236}">
                  <a16:creationId xmlns:a16="http://schemas.microsoft.com/office/drawing/2014/main" id="{BFCBB728-3951-5C1C-62F5-26C1AE97F0C0}"/>
                </a:ext>
              </a:extLst>
            </p:cNvPr>
            <p:cNvSpPr txBox="1"/>
            <p:nvPr/>
          </p:nvSpPr>
          <p:spPr>
            <a:xfrm>
              <a:off x="10657810" y="3764876"/>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123F93"/>
                  </a:solidFill>
                  <a:effectLst/>
                  <a:uLnTx/>
                  <a:uFillTx/>
                  <a:latin typeface="Trebuchet MS"/>
                </a:rPr>
                <a:t>Tint 02</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123F93"/>
                  </a:solidFill>
                  <a:effectLst/>
                  <a:uLnTx/>
                  <a:uFillTx/>
                  <a:latin typeface="Trebuchet MS"/>
                </a:rPr>
                <a:t>HEX #</a:t>
              </a:r>
              <a:r>
                <a:rPr kumimoji="0" lang="en-GB" sz="900" b="0" i="0" u="none" strike="noStrike" kern="0" cap="none" spc="0" normalizeH="0" baseline="0" noProof="0">
                  <a:ln>
                    <a:noFill/>
                  </a:ln>
                  <a:solidFill>
                    <a:srgbClr val="123F93"/>
                  </a:solidFill>
                  <a:effectLst/>
                  <a:uLnTx/>
                  <a:uFillTx/>
                  <a:latin typeface="Trebuchet MS"/>
                </a:rPr>
                <a:t>A1B2D5</a:t>
              </a:r>
              <a:endParaRPr kumimoji="0" lang="en-BE" sz="900" b="0" i="0" u="none" strike="noStrike" kern="0" cap="none" spc="0" normalizeH="0" baseline="0" noProof="0">
                <a:ln>
                  <a:noFill/>
                </a:ln>
                <a:solidFill>
                  <a:srgbClr val="123F93"/>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123F93"/>
                  </a:solidFill>
                  <a:effectLst/>
                  <a:uLnTx/>
                  <a:uFillTx/>
                  <a:latin typeface="Trebuchet MS"/>
                </a:rPr>
                <a:t>RBG 161, 178, 213</a:t>
              </a:r>
            </a:p>
          </p:txBody>
        </p:sp>
      </p:grpSp>
      <p:grpSp>
        <p:nvGrpSpPr>
          <p:cNvPr id="128" name="Group 127">
            <a:extLst>
              <a:ext uri="{FF2B5EF4-FFF2-40B4-BE49-F238E27FC236}">
                <a16:creationId xmlns:a16="http://schemas.microsoft.com/office/drawing/2014/main" id="{823DB28C-ABC4-2C05-2DAE-6A29628DFCC3}"/>
              </a:ext>
            </a:extLst>
          </p:cNvPr>
          <p:cNvGrpSpPr/>
          <p:nvPr userDrawn="1"/>
        </p:nvGrpSpPr>
        <p:grpSpPr>
          <a:xfrm>
            <a:off x="7727993" y="5166063"/>
            <a:ext cx="1157989" cy="1157751"/>
            <a:chOff x="6246746" y="5166063"/>
            <a:chExt cx="1157989" cy="1157751"/>
          </a:xfrm>
        </p:grpSpPr>
        <p:sp>
          <p:nvSpPr>
            <p:cNvPr id="129" name="Rectangle 128">
              <a:extLst>
                <a:ext uri="{FF2B5EF4-FFF2-40B4-BE49-F238E27FC236}">
                  <a16:creationId xmlns:a16="http://schemas.microsoft.com/office/drawing/2014/main" id="{4B0CDA3E-5E9E-055D-CAC4-8B4ED630879B}"/>
                </a:ext>
              </a:extLst>
            </p:cNvPr>
            <p:cNvSpPr/>
            <p:nvPr/>
          </p:nvSpPr>
          <p:spPr>
            <a:xfrm>
              <a:off x="6246984" y="5166063"/>
              <a:ext cx="1157751" cy="1157751"/>
            </a:xfrm>
            <a:prstGeom prst="rect">
              <a:avLst/>
            </a:prstGeom>
            <a:solidFill>
              <a:srgbClr val="FDE3E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130" name="TextBox 129">
              <a:extLst>
                <a:ext uri="{FF2B5EF4-FFF2-40B4-BE49-F238E27FC236}">
                  <a16:creationId xmlns:a16="http://schemas.microsoft.com/office/drawing/2014/main" id="{533C72BC-C7BF-6DC4-74A6-01E3A6C05957}"/>
                </a:ext>
              </a:extLst>
            </p:cNvPr>
            <p:cNvSpPr txBox="1"/>
            <p:nvPr/>
          </p:nvSpPr>
          <p:spPr>
            <a:xfrm>
              <a:off x="6246746" y="5202692"/>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82E4F"/>
                  </a:solidFill>
                  <a:effectLst/>
                  <a:uLnTx/>
                  <a:uFillTx/>
                  <a:latin typeface="Trebuchet MS"/>
                </a:rPr>
                <a:t>Tint 03</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82E4F"/>
                  </a:solidFill>
                  <a:effectLst/>
                  <a:uLnTx/>
                  <a:uFillTx/>
                  <a:latin typeface="Trebuchet MS"/>
                </a:rPr>
                <a:t>HEX #</a:t>
              </a:r>
              <a:r>
                <a:rPr kumimoji="0" lang="en-GB" sz="900" b="0" i="0" u="none" strike="noStrike" kern="0" cap="none" spc="0" normalizeH="0" baseline="0" noProof="0">
                  <a:ln>
                    <a:noFill/>
                  </a:ln>
                  <a:solidFill>
                    <a:srgbClr val="E82E4F"/>
                  </a:solidFill>
                  <a:effectLst/>
                  <a:uLnTx/>
                  <a:uFillTx/>
                  <a:latin typeface="Trebuchet MS"/>
                </a:rPr>
                <a:t>FCE3E6</a:t>
              </a:r>
              <a:endParaRPr kumimoji="0" lang="en-BE" sz="900" b="0" i="0" u="none" strike="noStrike" kern="0" cap="none" spc="0" normalizeH="0" baseline="0" noProof="0">
                <a:ln>
                  <a:noFill/>
                </a:ln>
                <a:solidFill>
                  <a:srgbClr val="E82E4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82E4F"/>
                  </a:solidFill>
                  <a:effectLst/>
                  <a:uLnTx/>
                  <a:uFillTx/>
                  <a:latin typeface="Trebuchet MS"/>
                </a:rPr>
                <a:t>RBG 252, 227, 230</a:t>
              </a:r>
            </a:p>
          </p:txBody>
        </p:sp>
      </p:grpSp>
      <p:grpSp>
        <p:nvGrpSpPr>
          <p:cNvPr id="131" name="Group 130">
            <a:extLst>
              <a:ext uri="{FF2B5EF4-FFF2-40B4-BE49-F238E27FC236}">
                <a16:creationId xmlns:a16="http://schemas.microsoft.com/office/drawing/2014/main" id="{57DB6025-8834-49DA-097D-5ED53D43A56E}"/>
              </a:ext>
            </a:extLst>
          </p:cNvPr>
          <p:cNvGrpSpPr/>
          <p:nvPr userDrawn="1"/>
        </p:nvGrpSpPr>
        <p:grpSpPr>
          <a:xfrm>
            <a:off x="10675254" y="5166063"/>
            <a:ext cx="1157752" cy="1157751"/>
            <a:chOff x="7724864" y="5166063"/>
            <a:chExt cx="1157752" cy="1157751"/>
          </a:xfrm>
        </p:grpSpPr>
        <p:sp>
          <p:nvSpPr>
            <p:cNvPr id="132" name="Rectangle 131">
              <a:extLst>
                <a:ext uri="{FF2B5EF4-FFF2-40B4-BE49-F238E27FC236}">
                  <a16:creationId xmlns:a16="http://schemas.microsoft.com/office/drawing/2014/main" id="{A187A1F1-6851-A6A0-B99F-B743F3DDB93E}"/>
                </a:ext>
              </a:extLst>
            </p:cNvPr>
            <p:cNvSpPr/>
            <p:nvPr/>
          </p:nvSpPr>
          <p:spPr>
            <a:xfrm>
              <a:off x="7724865" y="5166063"/>
              <a:ext cx="1157751" cy="1157751"/>
            </a:xfrm>
            <a:prstGeom prst="rect">
              <a:avLst/>
            </a:prstGeom>
            <a:solidFill>
              <a:srgbClr val="FEF4C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3" name="TextBox 132">
              <a:extLst>
                <a:ext uri="{FF2B5EF4-FFF2-40B4-BE49-F238E27FC236}">
                  <a16:creationId xmlns:a16="http://schemas.microsoft.com/office/drawing/2014/main" id="{854B9D6B-3130-FC8F-1CA0-995392C9BEDE}"/>
                </a:ext>
              </a:extLst>
            </p:cNvPr>
            <p:cNvSpPr txBox="1"/>
            <p:nvPr/>
          </p:nvSpPr>
          <p:spPr>
            <a:xfrm>
              <a:off x="7724864" y="5202692"/>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BB60C"/>
                  </a:solidFill>
                  <a:effectLst/>
                  <a:uLnTx/>
                  <a:uFillTx/>
                  <a:latin typeface="Trebuchet MS"/>
                </a:rPr>
                <a:t>Tint 03</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BB60C"/>
                  </a:solidFill>
                  <a:effectLst/>
                  <a:uLnTx/>
                  <a:uFillTx/>
                  <a:latin typeface="Trebuchet MS"/>
                </a:rPr>
                <a:t>HEX #</a:t>
              </a:r>
              <a:r>
                <a:rPr kumimoji="0" lang="en-GB" sz="900" b="0" i="0" u="none" strike="noStrike" kern="0" cap="none" spc="0" normalizeH="0" baseline="0" noProof="0">
                  <a:ln>
                    <a:noFill/>
                  </a:ln>
                  <a:solidFill>
                    <a:srgbClr val="FBB60C"/>
                  </a:solidFill>
                  <a:effectLst/>
                  <a:uLnTx/>
                  <a:uFillTx/>
                  <a:latin typeface="Trebuchet MS"/>
                </a:rPr>
                <a:t>FEF4CF</a:t>
              </a:r>
              <a:endParaRPr kumimoji="0" lang="en-BE" sz="900" b="0" i="0" u="none" strike="noStrike" kern="0" cap="none" spc="0" normalizeH="0" baseline="0" noProof="0">
                <a:ln>
                  <a:noFill/>
                </a:ln>
                <a:solidFill>
                  <a:srgbClr val="FBB60C"/>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BB60C"/>
                  </a:solidFill>
                  <a:effectLst/>
                  <a:uLnTx/>
                  <a:uFillTx/>
                  <a:latin typeface="Trebuchet MS"/>
                </a:rPr>
                <a:t>RBG 252, 244, 207</a:t>
              </a:r>
            </a:p>
          </p:txBody>
        </p:sp>
      </p:grpSp>
      <p:grpSp>
        <p:nvGrpSpPr>
          <p:cNvPr id="134" name="Group 133">
            <a:extLst>
              <a:ext uri="{FF2B5EF4-FFF2-40B4-BE49-F238E27FC236}">
                <a16:creationId xmlns:a16="http://schemas.microsoft.com/office/drawing/2014/main" id="{91DFDE82-8AC3-129D-9AD2-786B5D303298}"/>
              </a:ext>
            </a:extLst>
          </p:cNvPr>
          <p:cNvGrpSpPr/>
          <p:nvPr userDrawn="1"/>
        </p:nvGrpSpPr>
        <p:grpSpPr>
          <a:xfrm>
            <a:off x="9183274" y="5166063"/>
            <a:ext cx="1166884" cy="1157751"/>
            <a:chOff x="9193612" y="5166063"/>
            <a:chExt cx="1166884" cy="1157751"/>
          </a:xfrm>
        </p:grpSpPr>
        <p:sp>
          <p:nvSpPr>
            <p:cNvPr id="135" name="Rectangle 134">
              <a:extLst>
                <a:ext uri="{FF2B5EF4-FFF2-40B4-BE49-F238E27FC236}">
                  <a16:creationId xmlns:a16="http://schemas.microsoft.com/office/drawing/2014/main" id="{ABCC0CEC-82BC-8865-EAF3-4F5C0B8B2D80}"/>
                </a:ext>
              </a:extLst>
            </p:cNvPr>
            <p:cNvSpPr/>
            <p:nvPr/>
          </p:nvSpPr>
          <p:spPr>
            <a:xfrm>
              <a:off x="9202745" y="5166063"/>
              <a:ext cx="1157751" cy="1157751"/>
            </a:xfrm>
            <a:prstGeom prst="rect">
              <a:avLst/>
            </a:prstGeom>
            <a:solidFill>
              <a:srgbClr val="D2EFD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6" name="TextBox 135">
              <a:extLst>
                <a:ext uri="{FF2B5EF4-FFF2-40B4-BE49-F238E27FC236}">
                  <a16:creationId xmlns:a16="http://schemas.microsoft.com/office/drawing/2014/main" id="{34E3C415-5EFB-9DC5-8CEB-21D7C9034C30}"/>
                </a:ext>
              </a:extLst>
            </p:cNvPr>
            <p:cNvSpPr txBox="1"/>
            <p:nvPr/>
          </p:nvSpPr>
          <p:spPr>
            <a:xfrm>
              <a:off x="9193612" y="5202692"/>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0A042"/>
                  </a:solidFill>
                  <a:effectLst/>
                  <a:uLnTx/>
                  <a:uFillTx/>
                  <a:latin typeface="Trebuchet MS"/>
                </a:rPr>
                <a:t>Tint 03</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0A042"/>
                  </a:solidFill>
                  <a:effectLst/>
                  <a:uLnTx/>
                  <a:uFillTx/>
                  <a:latin typeface="Trebuchet MS"/>
                </a:rPr>
                <a:t>HEX #</a:t>
              </a:r>
              <a:r>
                <a:rPr kumimoji="0" lang="en-GB" sz="900" b="0" i="0" u="none" strike="noStrike" kern="0" cap="none" spc="0" normalizeH="0" baseline="0" noProof="0">
                  <a:ln>
                    <a:noFill/>
                  </a:ln>
                  <a:solidFill>
                    <a:srgbClr val="00A042"/>
                  </a:solidFill>
                  <a:effectLst/>
                  <a:uLnTx/>
                  <a:uFillTx/>
                  <a:latin typeface="Trebuchet MS"/>
                </a:rPr>
                <a:t>D1EAD9</a:t>
              </a:r>
              <a:endParaRPr kumimoji="0" lang="en-BE" sz="900" b="0" i="0" u="none" strike="noStrike" kern="0" cap="none" spc="0" normalizeH="0" baseline="0" noProof="0">
                <a:ln>
                  <a:noFill/>
                </a:ln>
                <a:solidFill>
                  <a:srgbClr val="00A042"/>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0A042"/>
                  </a:solidFill>
                  <a:effectLst/>
                  <a:uLnTx/>
                  <a:uFillTx/>
                  <a:latin typeface="Trebuchet MS"/>
                </a:rPr>
                <a:t>RBG 209, 234, 217</a:t>
              </a:r>
            </a:p>
          </p:txBody>
        </p:sp>
      </p:grpSp>
      <p:grpSp>
        <p:nvGrpSpPr>
          <p:cNvPr id="137" name="Group 136">
            <a:extLst>
              <a:ext uri="{FF2B5EF4-FFF2-40B4-BE49-F238E27FC236}">
                <a16:creationId xmlns:a16="http://schemas.microsoft.com/office/drawing/2014/main" id="{E1C63C23-5AA2-310A-D204-F2CB361979F9}"/>
              </a:ext>
            </a:extLst>
          </p:cNvPr>
          <p:cNvGrpSpPr/>
          <p:nvPr userDrawn="1"/>
        </p:nvGrpSpPr>
        <p:grpSpPr>
          <a:xfrm>
            <a:off x="6240609" y="5166063"/>
            <a:ext cx="1180805" cy="1157751"/>
            <a:chOff x="10657810" y="5166063"/>
            <a:chExt cx="1180805" cy="1157751"/>
          </a:xfrm>
        </p:grpSpPr>
        <p:sp>
          <p:nvSpPr>
            <p:cNvPr id="138" name="Rectangle 137">
              <a:extLst>
                <a:ext uri="{FF2B5EF4-FFF2-40B4-BE49-F238E27FC236}">
                  <a16:creationId xmlns:a16="http://schemas.microsoft.com/office/drawing/2014/main" id="{904BC2A1-D5F2-F6FB-86E9-6EDB478030EA}"/>
                </a:ext>
              </a:extLst>
            </p:cNvPr>
            <p:cNvSpPr/>
            <p:nvPr/>
          </p:nvSpPr>
          <p:spPr>
            <a:xfrm>
              <a:off x="10680864" y="5166063"/>
              <a:ext cx="1157751" cy="1157751"/>
            </a:xfrm>
            <a:prstGeom prst="rect">
              <a:avLst/>
            </a:prstGeom>
            <a:solidFill>
              <a:srgbClr val="D4DCE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39" name="TextBox 138">
              <a:extLst>
                <a:ext uri="{FF2B5EF4-FFF2-40B4-BE49-F238E27FC236}">
                  <a16:creationId xmlns:a16="http://schemas.microsoft.com/office/drawing/2014/main" id="{F9CA65C7-2085-FBBA-8AF6-F6240BCCF342}"/>
                </a:ext>
              </a:extLst>
            </p:cNvPr>
            <p:cNvSpPr txBox="1"/>
            <p:nvPr/>
          </p:nvSpPr>
          <p:spPr>
            <a:xfrm>
              <a:off x="10657810" y="5202692"/>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123F93"/>
                  </a:solidFill>
                  <a:effectLst/>
                  <a:uLnTx/>
                  <a:uFillTx/>
                  <a:latin typeface="Trebuchet MS"/>
                </a:rPr>
                <a:t>Tint 03</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123F93"/>
                  </a:solidFill>
                  <a:effectLst/>
                  <a:uLnTx/>
                  <a:uFillTx/>
                  <a:latin typeface="Trebuchet MS"/>
                </a:rPr>
                <a:t>HEX #</a:t>
              </a:r>
              <a:r>
                <a:rPr kumimoji="0" lang="en-GB" sz="900" b="0" i="0" u="none" strike="noStrike" kern="0" cap="none" spc="0" normalizeH="0" baseline="0" noProof="0">
                  <a:ln>
                    <a:noFill/>
                  </a:ln>
                  <a:solidFill>
                    <a:srgbClr val="123F93"/>
                  </a:solidFill>
                  <a:effectLst/>
                  <a:uLnTx/>
                  <a:uFillTx/>
                  <a:latin typeface="Trebuchet MS"/>
                </a:rPr>
                <a:t>D5DBEC</a:t>
              </a:r>
              <a:endParaRPr kumimoji="0" lang="en-BE" sz="900" b="0" i="0" u="none" strike="noStrike" kern="0" cap="none" spc="0" normalizeH="0" baseline="0" noProof="0">
                <a:ln>
                  <a:noFill/>
                </a:ln>
                <a:solidFill>
                  <a:srgbClr val="123F93"/>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123F93"/>
                  </a:solidFill>
                  <a:effectLst/>
                  <a:uLnTx/>
                  <a:uFillTx/>
                  <a:latin typeface="Trebuchet MS"/>
                </a:rPr>
                <a:t>RBG 213, 219, 236</a:t>
              </a:r>
            </a:p>
          </p:txBody>
        </p:sp>
      </p:grpSp>
      <p:grpSp>
        <p:nvGrpSpPr>
          <p:cNvPr id="140" name="Group 139">
            <a:extLst>
              <a:ext uri="{FF2B5EF4-FFF2-40B4-BE49-F238E27FC236}">
                <a16:creationId xmlns:a16="http://schemas.microsoft.com/office/drawing/2014/main" id="{A8BE84A4-5356-F112-1276-A189ABCDFF1F}"/>
              </a:ext>
            </a:extLst>
          </p:cNvPr>
          <p:cNvGrpSpPr/>
          <p:nvPr userDrawn="1"/>
        </p:nvGrpSpPr>
        <p:grpSpPr>
          <a:xfrm>
            <a:off x="1836087" y="853399"/>
            <a:ext cx="1157751" cy="1157586"/>
            <a:chOff x="376439" y="853399"/>
            <a:chExt cx="1157751" cy="1157586"/>
          </a:xfrm>
          <a:solidFill>
            <a:srgbClr val="ED631C"/>
          </a:solidFill>
        </p:grpSpPr>
        <p:sp>
          <p:nvSpPr>
            <p:cNvPr id="141" name="Rectangle 140">
              <a:extLst>
                <a:ext uri="{FF2B5EF4-FFF2-40B4-BE49-F238E27FC236}">
                  <a16:creationId xmlns:a16="http://schemas.microsoft.com/office/drawing/2014/main" id="{CCA3E6DD-C25E-5425-FE61-EBCD7F2C2CCA}"/>
                </a:ext>
              </a:extLst>
            </p:cNvPr>
            <p:cNvSpPr/>
            <p:nvPr/>
          </p:nvSpPr>
          <p:spPr>
            <a:xfrm>
              <a:off x="376439" y="853399"/>
              <a:ext cx="1157585" cy="1157586"/>
            </a:xfrm>
            <a:prstGeom prst="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42" name="TextBox 141">
              <a:extLst>
                <a:ext uri="{FF2B5EF4-FFF2-40B4-BE49-F238E27FC236}">
                  <a16:creationId xmlns:a16="http://schemas.microsoft.com/office/drawing/2014/main" id="{62526494-F7B5-DB10-576E-A926A6DB464B}"/>
                </a:ext>
              </a:extLst>
            </p:cNvPr>
            <p:cNvSpPr txBox="1"/>
            <p:nvPr/>
          </p:nvSpPr>
          <p:spPr>
            <a:xfrm>
              <a:off x="376439" y="923659"/>
              <a:ext cx="1157751" cy="507831"/>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Orange</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EC6523</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236, 101, 35</a:t>
              </a:r>
            </a:p>
          </p:txBody>
        </p:sp>
      </p:grpSp>
      <p:grpSp>
        <p:nvGrpSpPr>
          <p:cNvPr id="143" name="Group 142">
            <a:extLst>
              <a:ext uri="{FF2B5EF4-FFF2-40B4-BE49-F238E27FC236}">
                <a16:creationId xmlns:a16="http://schemas.microsoft.com/office/drawing/2014/main" id="{9FB0C566-C72E-E547-F3EC-7593458834E5}"/>
              </a:ext>
            </a:extLst>
          </p:cNvPr>
          <p:cNvGrpSpPr/>
          <p:nvPr userDrawn="1"/>
        </p:nvGrpSpPr>
        <p:grpSpPr>
          <a:xfrm>
            <a:off x="370600" y="853399"/>
            <a:ext cx="1171671" cy="1157586"/>
            <a:chOff x="1840637" y="853399"/>
            <a:chExt cx="1171671" cy="1157586"/>
          </a:xfrm>
          <a:solidFill>
            <a:srgbClr val="01A2A6"/>
          </a:solidFill>
        </p:grpSpPr>
        <p:sp>
          <p:nvSpPr>
            <p:cNvPr id="144" name="Rectangle 143">
              <a:extLst>
                <a:ext uri="{FF2B5EF4-FFF2-40B4-BE49-F238E27FC236}">
                  <a16:creationId xmlns:a16="http://schemas.microsoft.com/office/drawing/2014/main" id="{D4158118-CA67-7346-5541-45893722E9B6}"/>
                </a:ext>
              </a:extLst>
            </p:cNvPr>
            <p:cNvSpPr/>
            <p:nvPr/>
          </p:nvSpPr>
          <p:spPr>
            <a:xfrm>
              <a:off x="1840637" y="853399"/>
              <a:ext cx="1157585" cy="1157586"/>
            </a:xfrm>
            <a:prstGeom prst="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45" name="TextBox 144">
              <a:extLst>
                <a:ext uri="{FF2B5EF4-FFF2-40B4-BE49-F238E27FC236}">
                  <a16:creationId xmlns:a16="http://schemas.microsoft.com/office/drawing/2014/main" id="{34E2B194-49B2-0E16-FEB7-A9090B505705}"/>
                </a:ext>
              </a:extLst>
            </p:cNvPr>
            <p:cNvSpPr txBox="1"/>
            <p:nvPr/>
          </p:nvSpPr>
          <p:spPr>
            <a:xfrm>
              <a:off x="1854557" y="923659"/>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Aqua</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02A2A7</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2, 162, 167</a:t>
              </a:r>
            </a:p>
          </p:txBody>
        </p:sp>
      </p:grpSp>
      <p:grpSp>
        <p:nvGrpSpPr>
          <p:cNvPr id="146" name="Group 145">
            <a:extLst>
              <a:ext uri="{FF2B5EF4-FFF2-40B4-BE49-F238E27FC236}">
                <a16:creationId xmlns:a16="http://schemas.microsoft.com/office/drawing/2014/main" id="{C544D0E7-2034-C616-E0D2-968F4754DF2C}"/>
              </a:ext>
            </a:extLst>
          </p:cNvPr>
          <p:cNvGrpSpPr/>
          <p:nvPr userDrawn="1"/>
        </p:nvGrpSpPr>
        <p:grpSpPr>
          <a:xfrm>
            <a:off x="3304834" y="853399"/>
            <a:ext cx="1176222" cy="1157586"/>
            <a:chOff x="3304834" y="853399"/>
            <a:chExt cx="1176222" cy="1157586"/>
          </a:xfrm>
        </p:grpSpPr>
        <p:sp>
          <p:nvSpPr>
            <p:cNvPr id="147" name="Rectangle 146">
              <a:extLst>
                <a:ext uri="{FF2B5EF4-FFF2-40B4-BE49-F238E27FC236}">
                  <a16:creationId xmlns:a16="http://schemas.microsoft.com/office/drawing/2014/main" id="{1EBB3453-6E71-7237-4A8C-1CF311539BF9}"/>
                </a:ext>
              </a:extLst>
            </p:cNvPr>
            <p:cNvSpPr/>
            <p:nvPr/>
          </p:nvSpPr>
          <p:spPr>
            <a:xfrm>
              <a:off x="3304834" y="853399"/>
              <a:ext cx="1157585" cy="1157586"/>
            </a:xfrm>
            <a:prstGeom prst="rect">
              <a:avLst/>
            </a:prstGeom>
            <a:solidFill>
              <a:srgbClr val="68398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48" name="TextBox 147">
              <a:extLst>
                <a:ext uri="{FF2B5EF4-FFF2-40B4-BE49-F238E27FC236}">
                  <a16:creationId xmlns:a16="http://schemas.microsoft.com/office/drawing/2014/main" id="{0C5EA518-1EE0-15FF-2F3C-5B211954AB69}"/>
                </a:ext>
              </a:extLst>
            </p:cNvPr>
            <p:cNvSpPr txBox="1"/>
            <p:nvPr/>
          </p:nvSpPr>
          <p:spPr>
            <a:xfrm>
              <a:off x="3323305" y="923659"/>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Purple</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693A91</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105, 58, 145</a:t>
              </a:r>
            </a:p>
          </p:txBody>
        </p:sp>
      </p:grpSp>
      <p:grpSp>
        <p:nvGrpSpPr>
          <p:cNvPr id="149" name="Group 148">
            <a:extLst>
              <a:ext uri="{FF2B5EF4-FFF2-40B4-BE49-F238E27FC236}">
                <a16:creationId xmlns:a16="http://schemas.microsoft.com/office/drawing/2014/main" id="{76213278-3DD3-93F9-8010-A3BFC6B1133F}"/>
              </a:ext>
            </a:extLst>
          </p:cNvPr>
          <p:cNvGrpSpPr/>
          <p:nvPr userDrawn="1"/>
        </p:nvGrpSpPr>
        <p:grpSpPr>
          <a:xfrm>
            <a:off x="4769032" y="853399"/>
            <a:ext cx="1176222" cy="1157586"/>
            <a:chOff x="4769032" y="853399"/>
            <a:chExt cx="1176222" cy="1157586"/>
          </a:xfrm>
        </p:grpSpPr>
        <p:sp>
          <p:nvSpPr>
            <p:cNvPr id="150" name="Rectangle 149">
              <a:extLst>
                <a:ext uri="{FF2B5EF4-FFF2-40B4-BE49-F238E27FC236}">
                  <a16:creationId xmlns:a16="http://schemas.microsoft.com/office/drawing/2014/main" id="{D32ED0CB-4AE3-1661-7B0C-A74CE2F6DF3C}"/>
                </a:ext>
              </a:extLst>
            </p:cNvPr>
            <p:cNvSpPr/>
            <p:nvPr/>
          </p:nvSpPr>
          <p:spPr>
            <a:xfrm>
              <a:off x="4769032" y="853399"/>
              <a:ext cx="1157585" cy="1157586"/>
            </a:xfrm>
            <a:prstGeom prst="rect">
              <a:avLst/>
            </a:prstGeom>
            <a:solidFill>
              <a:srgbClr val="14274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51" name="TextBox 150">
              <a:extLst>
                <a:ext uri="{FF2B5EF4-FFF2-40B4-BE49-F238E27FC236}">
                  <a16:creationId xmlns:a16="http://schemas.microsoft.com/office/drawing/2014/main" id="{CDF27954-9E14-C213-CCFC-68AC2BFBA64F}"/>
                </a:ext>
              </a:extLst>
            </p:cNvPr>
            <p:cNvSpPr txBox="1"/>
            <p:nvPr/>
          </p:nvSpPr>
          <p:spPr>
            <a:xfrm>
              <a:off x="4787503" y="923659"/>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Navy</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14274C</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20, 39, 76</a:t>
              </a:r>
            </a:p>
          </p:txBody>
        </p:sp>
      </p:grpSp>
      <p:grpSp>
        <p:nvGrpSpPr>
          <p:cNvPr id="152" name="Group 151">
            <a:extLst>
              <a:ext uri="{FF2B5EF4-FFF2-40B4-BE49-F238E27FC236}">
                <a16:creationId xmlns:a16="http://schemas.microsoft.com/office/drawing/2014/main" id="{E690DB03-8432-6690-25C5-9FFFAA86A3E2}"/>
              </a:ext>
            </a:extLst>
          </p:cNvPr>
          <p:cNvGrpSpPr/>
          <p:nvPr userDrawn="1"/>
        </p:nvGrpSpPr>
        <p:grpSpPr>
          <a:xfrm>
            <a:off x="1836087" y="2291009"/>
            <a:ext cx="1157751" cy="1157586"/>
            <a:chOff x="376439" y="2291009"/>
            <a:chExt cx="1157751" cy="1157586"/>
          </a:xfrm>
        </p:grpSpPr>
        <p:sp>
          <p:nvSpPr>
            <p:cNvPr id="153" name="Rectangle 152">
              <a:extLst>
                <a:ext uri="{FF2B5EF4-FFF2-40B4-BE49-F238E27FC236}">
                  <a16:creationId xmlns:a16="http://schemas.microsoft.com/office/drawing/2014/main" id="{38EE2C4A-49E0-DD2E-8410-80F1BE1DCCAC}"/>
                </a:ext>
              </a:extLst>
            </p:cNvPr>
            <p:cNvSpPr/>
            <p:nvPr/>
          </p:nvSpPr>
          <p:spPr>
            <a:xfrm>
              <a:off x="376439" y="2291009"/>
              <a:ext cx="1157585" cy="1157586"/>
            </a:xfrm>
            <a:prstGeom prst="rect">
              <a:avLst/>
            </a:prstGeom>
            <a:solidFill>
              <a:srgbClr val="E97438"/>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54" name="TextBox 153">
              <a:extLst>
                <a:ext uri="{FF2B5EF4-FFF2-40B4-BE49-F238E27FC236}">
                  <a16:creationId xmlns:a16="http://schemas.microsoft.com/office/drawing/2014/main" id="{ED0D9642-3715-34AF-F018-A2492A410634}"/>
                </a:ext>
              </a:extLst>
            </p:cNvPr>
            <p:cNvSpPr txBox="1"/>
            <p:nvPr/>
          </p:nvSpPr>
          <p:spPr>
            <a:xfrm>
              <a:off x="376439" y="2363690"/>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Tint 01</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EF7739</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239, 119, 57</a:t>
              </a:r>
            </a:p>
          </p:txBody>
        </p:sp>
      </p:grpSp>
      <p:grpSp>
        <p:nvGrpSpPr>
          <p:cNvPr id="155" name="Group 154">
            <a:extLst>
              <a:ext uri="{FF2B5EF4-FFF2-40B4-BE49-F238E27FC236}">
                <a16:creationId xmlns:a16="http://schemas.microsoft.com/office/drawing/2014/main" id="{AF7E330F-BBAB-F949-B3ED-C5429A2E46EF}"/>
              </a:ext>
            </a:extLst>
          </p:cNvPr>
          <p:cNvGrpSpPr/>
          <p:nvPr userDrawn="1"/>
        </p:nvGrpSpPr>
        <p:grpSpPr>
          <a:xfrm>
            <a:off x="370600" y="2291009"/>
            <a:ext cx="1171671" cy="1157586"/>
            <a:chOff x="1840637" y="2291009"/>
            <a:chExt cx="1171671" cy="1157586"/>
          </a:xfrm>
        </p:grpSpPr>
        <p:sp>
          <p:nvSpPr>
            <p:cNvPr id="156" name="Rectangle 155">
              <a:extLst>
                <a:ext uri="{FF2B5EF4-FFF2-40B4-BE49-F238E27FC236}">
                  <a16:creationId xmlns:a16="http://schemas.microsoft.com/office/drawing/2014/main" id="{17C1CA45-88AD-7B1E-EAE6-5AD992FEEB78}"/>
                </a:ext>
              </a:extLst>
            </p:cNvPr>
            <p:cNvSpPr/>
            <p:nvPr/>
          </p:nvSpPr>
          <p:spPr>
            <a:xfrm>
              <a:off x="1840637" y="2291009"/>
              <a:ext cx="1157585" cy="1157586"/>
            </a:xfrm>
            <a:prstGeom prst="rect">
              <a:avLst/>
            </a:prstGeom>
            <a:solidFill>
              <a:srgbClr val="31B5B8"/>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57" name="TextBox 156">
              <a:extLst>
                <a:ext uri="{FF2B5EF4-FFF2-40B4-BE49-F238E27FC236}">
                  <a16:creationId xmlns:a16="http://schemas.microsoft.com/office/drawing/2014/main" id="{A38D979B-FD0B-5D36-EA69-305796F87234}"/>
                </a:ext>
              </a:extLst>
            </p:cNvPr>
            <p:cNvSpPr txBox="1"/>
            <p:nvPr/>
          </p:nvSpPr>
          <p:spPr>
            <a:xfrm>
              <a:off x="1854557" y="2363690"/>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Tint 01</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29B3B8</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41, 179, 184</a:t>
              </a:r>
            </a:p>
          </p:txBody>
        </p:sp>
      </p:grpSp>
      <p:grpSp>
        <p:nvGrpSpPr>
          <p:cNvPr id="158" name="Group 157">
            <a:extLst>
              <a:ext uri="{FF2B5EF4-FFF2-40B4-BE49-F238E27FC236}">
                <a16:creationId xmlns:a16="http://schemas.microsoft.com/office/drawing/2014/main" id="{B990B448-1F0E-2C07-995D-48A5D3A38D8C}"/>
              </a:ext>
            </a:extLst>
          </p:cNvPr>
          <p:cNvGrpSpPr/>
          <p:nvPr userDrawn="1"/>
        </p:nvGrpSpPr>
        <p:grpSpPr>
          <a:xfrm>
            <a:off x="3304834" y="2291009"/>
            <a:ext cx="1176222" cy="1157586"/>
            <a:chOff x="3304834" y="2291009"/>
            <a:chExt cx="1176222" cy="1157586"/>
          </a:xfrm>
        </p:grpSpPr>
        <p:sp>
          <p:nvSpPr>
            <p:cNvPr id="159" name="Rectangle 158">
              <a:extLst>
                <a:ext uri="{FF2B5EF4-FFF2-40B4-BE49-F238E27FC236}">
                  <a16:creationId xmlns:a16="http://schemas.microsoft.com/office/drawing/2014/main" id="{B9BCE863-2EC9-F5D7-4061-23C9141B41BD}"/>
                </a:ext>
              </a:extLst>
            </p:cNvPr>
            <p:cNvSpPr/>
            <p:nvPr/>
          </p:nvSpPr>
          <p:spPr>
            <a:xfrm>
              <a:off x="3304834" y="2291009"/>
              <a:ext cx="1157585" cy="1157586"/>
            </a:xfrm>
            <a:prstGeom prst="rect">
              <a:avLst/>
            </a:prstGeom>
            <a:solidFill>
              <a:srgbClr val="784B9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60" name="TextBox 159">
              <a:extLst>
                <a:ext uri="{FF2B5EF4-FFF2-40B4-BE49-F238E27FC236}">
                  <a16:creationId xmlns:a16="http://schemas.microsoft.com/office/drawing/2014/main" id="{B4CB55E9-93D5-67D8-72BD-FDE40B121F5E}"/>
                </a:ext>
              </a:extLst>
            </p:cNvPr>
            <p:cNvSpPr txBox="1"/>
            <p:nvPr/>
          </p:nvSpPr>
          <p:spPr>
            <a:xfrm>
              <a:off x="3323305" y="2363690"/>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Tint 01</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HEX #</a:t>
              </a:r>
              <a:r>
                <a:rPr kumimoji="0" lang="en-GB" sz="900" b="0" i="0" u="none" strike="noStrike" kern="0" cap="none" spc="0" normalizeH="0" baseline="0" noProof="0">
                  <a:ln>
                    <a:noFill/>
                  </a:ln>
                  <a:solidFill>
                    <a:srgbClr val="FFFFFF"/>
                  </a:solidFill>
                  <a:effectLst/>
                  <a:uLnTx/>
                  <a:uFillTx/>
                  <a:latin typeface="Trebuchet MS"/>
                </a:rPr>
                <a:t>784B9A</a:t>
              </a:r>
              <a:endParaRPr kumimoji="0" lang="en-BE" sz="900" b="0" i="0" u="none" strike="noStrike" kern="0" cap="none" spc="0" normalizeH="0" baseline="0" noProof="0">
                <a:ln>
                  <a:noFill/>
                </a:ln>
                <a:solidFill>
                  <a:srgbClr val="FFFFFF"/>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FFFFFF"/>
                  </a:solidFill>
                  <a:effectLst/>
                  <a:uLnTx/>
                  <a:uFillTx/>
                  <a:latin typeface="Trebuchet MS"/>
                </a:rPr>
                <a:t>RBG 120, 75, 154</a:t>
              </a:r>
            </a:p>
          </p:txBody>
        </p:sp>
      </p:grpSp>
      <p:grpSp>
        <p:nvGrpSpPr>
          <p:cNvPr id="161" name="Group 160">
            <a:extLst>
              <a:ext uri="{FF2B5EF4-FFF2-40B4-BE49-F238E27FC236}">
                <a16:creationId xmlns:a16="http://schemas.microsoft.com/office/drawing/2014/main" id="{F2765C52-3FE8-D4BE-1FBD-CC7F546F11B8}"/>
              </a:ext>
            </a:extLst>
          </p:cNvPr>
          <p:cNvGrpSpPr/>
          <p:nvPr userDrawn="1"/>
        </p:nvGrpSpPr>
        <p:grpSpPr>
          <a:xfrm>
            <a:off x="1836087" y="3728619"/>
            <a:ext cx="1157751" cy="1157586"/>
            <a:chOff x="376439" y="3728619"/>
            <a:chExt cx="1157751" cy="1157586"/>
          </a:xfrm>
        </p:grpSpPr>
        <p:sp>
          <p:nvSpPr>
            <p:cNvPr id="162" name="Rectangle 161">
              <a:extLst>
                <a:ext uri="{FF2B5EF4-FFF2-40B4-BE49-F238E27FC236}">
                  <a16:creationId xmlns:a16="http://schemas.microsoft.com/office/drawing/2014/main" id="{6A22ED64-8ABB-762E-EE0B-77B66C15AE6E}"/>
                </a:ext>
              </a:extLst>
            </p:cNvPr>
            <p:cNvSpPr/>
            <p:nvPr/>
          </p:nvSpPr>
          <p:spPr>
            <a:xfrm>
              <a:off x="376439" y="3728619"/>
              <a:ext cx="1157585" cy="1157586"/>
            </a:xfrm>
            <a:prstGeom prst="rect">
              <a:avLst/>
            </a:prstGeom>
            <a:solidFill>
              <a:srgbClr val="F9C1A4"/>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63" name="TextBox 162">
              <a:extLst>
                <a:ext uri="{FF2B5EF4-FFF2-40B4-BE49-F238E27FC236}">
                  <a16:creationId xmlns:a16="http://schemas.microsoft.com/office/drawing/2014/main" id="{9751C58B-ED92-28A5-D053-FBD1FDE77364}"/>
                </a:ext>
              </a:extLst>
            </p:cNvPr>
            <p:cNvSpPr txBox="1"/>
            <p:nvPr/>
          </p:nvSpPr>
          <p:spPr>
            <a:xfrm>
              <a:off x="376439" y="3764876"/>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D631C"/>
                  </a:solidFill>
                  <a:effectLst/>
                  <a:uLnTx/>
                  <a:uFillTx/>
                  <a:latin typeface="Trebuchet MS"/>
                </a:rPr>
                <a:t>Tint 02</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D631C"/>
                  </a:solidFill>
                  <a:effectLst/>
                  <a:uLnTx/>
                  <a:uFillTx/>
                  <a:latin typeface="Trebuchet MS"/>
                </a:rPr>
                <a:t>HEX #</a:t>
              </a:r>
              <a:r>
                <a:rPr kumimoji="0" lang="en-GB" sz="900" b="0" i="0" u="none" strike="noStrike" kern="0" cap="none" spc="0" normalizeH="0" baseline="0" noProof="0">
                  <a:ln>
                    <a:noFill/>
                  </a:ln>
                  <a:solidFill>
                    <a:srgbClr val="ED631C"/>
                  </a:solidFill>
                  <a:effectLst/>
                  <a:uLnTx/>
                  <a:uFillTx/>
                  <a:latin typeface="Trebuchet MS"/>
                </a:rPr>
                <a:t>F7C1A3</a:t>
              </a:r>
              <a:endParaRPr kumimoji="0" lang="en-BE" sz="900" b="0" i="0" u="none" strike="noStrike" kern="0" cap="none" spc="0" normalizeH="0" baseline="0" noProof="0">
                <a:ln>
                  <a:noFill/>
                </a:ln>
                <a:solidFill>
                  <a:srgbClr val="ED631C"/>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D631C"/>
                  </a:solidFill>
                  <a:effectLst/>
                  <a:uLnTx/>
                  <a:uFillTx/>
                  <a:latin typeface="Trebuchet MS"/>
                </a:rPr>
                <a:t>RBG 247, 193, 163</a:t>
              </a:r>
            </a:p>
          </p:txBody>
        </p:sp>
      </p:grpSp>
      <p:grpSp>
        <p:nvGrpSpPr>
          <p:cNvPr id="164" name="Group 163">
            <a:extLst>
              <a:ext uri="{FF2B5EF4-FFF2-40B4-BE49-F238E27FC236}">
                <a16:creationId xmlns:a16="http://schemas.microsoft.com/office/drawing/2014/main" id="{FE537229-79E4-DB2A-7A02-D05CD44ED788}"/>
              </a:ext>
            </a:extLst>
          </p:cNvPr>
          <p:cNvGrpSpPr/>
          <p:nvPr userDrawn="1"/>
        </p:nvGrpSpPr>
        <p:grpSpPr>
          <a:xfrm>
            <a:off x="370600" y="3728619"/>
            <a:ext cx="1171671" cy="1157586"/>
            <a:chOff x="1840637" y="3728619"/>
            <a:chExt cx="1171671" cy="1157586"/>
          </a:xfrm>
        </p:grpSpPr>
        <p:sp>
          <p:nvSpPr>
            <p:cNvPr id="165" name="Rectangle 164">
              <a:extLst>
                <a:ext uri="{FF2B5EF4-FFF2-40B4-BE49-F238E27FC236}">
                  <a16:creationId xmlns:a16="http://schemas.microsoft.com/office/drawing/2014/main" id="{E74B36FB-E86D-46C6-18B7-600A8187227B}"/>
                </a:ext>
              </a:extLst>
            </p:cNvPr>
            <p:cNvSpPr/>
            <p:nvPr/>
          </p:nvSpPr>
          <p:spPr>
            <a:xfrm>
              <a:off x="1840637" y="3728619"/>
              <a:ext cx="1157585" cy="1157586"/>
            </a:xfrm>
            <a:prstGeom prst="rect">
              <a:avLst/>
            </a:prstGeom>
            <a:solidFill>
              <a:srgbClr val="9ADADA"/>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66" name="TextBox 165">
              <a:extLst>
                <a:ext uri="{FF2B5EF4-FFF2-40B4-BE49-F238E27FC236}">
                  <a16:creationId xmlns:a16="http://schemas.microsoft.com/office/drawing/2014/main" id="{76F86DF7-38F4-2F3D-BA0A-751189AEBA99}"/>
                </a:ext>
              </a:extLst>
            </p:cNvPr>
            <p:cNvSpPr txBox="1"/>
            <p:nvPr/>
          </p:nvSpPr>
          <p:spPr>
            <a:xfrm>
              <a:off x="1854557" y="3764876"/>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1A2A6"/>
                  </a:solidFill>
                  <a:effectLst/>
                  <a:uLnTx/>
                  <a:uFillTx/>
                  <a:latin typeface="Trebuchet MS"/>
                </a:rPr>
                <a:t>Tint 02</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1A2A6"/>
                  </a:solidFill>
                  <a:effectLst/>
                  <a:uLnTx/>
                  <a:uFillTx/>
                  <a:latin typeface="Trebuchet MS"/>
                </a:rPr>
                <a:t>HEX #</a:t>
              </a:r>
              <a:r>
                <a:rPr kumimoji="0" lang="en-GB" sz="900" b="0" i="0" u="none" strike="noStrike" kern="0" cap="none" spc="0" normalizeH="0" baseline="0" noProof="0">
                  <a:ln>
                    <a:noFill/>
                  </a:ln>
                  <a:solidFill>
                    <a:srgbClr val="01A2A6"/>
                  </a:solidFill>
                  <a:effectLst/>
                  <a:uLnTx/>
                  <a:uFillTx/>
                  <a:latin typeface="Trebuchet MS"/>
                </a:rPr>
                <a:t>99D7D6</a:t>
              </a:r>
              <a:endParaRPr kumimoji="0" lang="en-BE" sz="900" b="0" i="0" u="none" strike="noStrike" kern="0" cap="none" spc="0" normalizeH="0" baseline="0" noProof="0">
                <a:ln>
                  <a:noFill/>
                </a:ln>
                <a:solidFill>
                  <a:srgbClr val="01A2A6"/>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1A2A6"/>
                  </a:solidFill>
                  <a:effectLst/>
                  <a:uLnTx/>
                  <a:uFillTx/>
                  <a:latin typeface="Trebuchet MS"/>
                </a:rPr>
                <a:t>RBG 153, 215, 214</a:t>
              </a:r>
            </a:p>
          </p:txBody>
        </p:sp>
      </p:grpSp>
      <p:grpSp>
        <p:nvGrpSpPr>
          <p:cNvPr id="167" name="Group 166">
            <a:extLst>
              <a:ext uri="{FF2B5EF4-FFF2-40B4-BE49-F238E27FC236}">
                <a16:creationId xmlns:a16="http://schemas.microsoft.com/office/drawing/2014/main" id="{F5C6CA3C-A79C-5E2B-7D29-0F989207E639}"/>
              </a:ext>
            </a:extLst>
          </p:cNvPr>
          <p:cNvGrpSpPr/>
          <p:nvPr userDrawn="1"/>
        </p:nvGrpSpPr>
        <p:grpSpPr>
          <a:xfrm>
            <a:off x="3304834" y="3728619"/>
            <a:ext cx="1176222" cy="1157586"/>
            <a:chOff x="3304834" y="3728619"/>
            <a:chExt cx="1176222" cy="1157586"/>
          </a:xfrm>
        </p:grpSpPr>
        <p:sp>
          <p:nvSpPr>
            <p:cNvPr id="168" name="Rectangle 167">
              <a:extLst>
                <a:ext uri="{FF2B5EF4-FFF2-40B4-BE49-F238E27FC236}">
                  <a16:creationId xmlns:a16="http://schemas.microsoft.com/office/drawing/2014/main" id="{CF9984DA-8C32-8723-5C76-EE4C91F27324}"/>
                </a:ext>
              </a:extLst>
            </p:cNvPr>
            <p:cNvSpPr/>
            <p:nvPr/>
          </p:nvSpPr>
          <p:spPr>
            <a:xfrm>
              <a:off x="3304834" y="3728619"/>
              <a:ext cx="1157585" cy="1157586"/>
            </a:xfrm>
            <a:prstGeom prst="rect">
              <a:avLst/>
            </a:prstGeom>
            <a:solidFill>
              <a:srgbClr val="C4AFD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69" name="TextBox 168">
              <a:extLst>
                <a:ext uri="{FF2B5EF4-FFF2-40B4-BE49-F238E27FC236}">
                  <a16:creationId xmlns:a16="http://schemas.microsoft.com/office/drawing/2014/main" id="{9F1ED9B7-47F0-AE53-6C13-61B83DC8DB41}"/>
                </a:ext>
              </a:extLst>
            </p:cNvPr>
            <p:cNvSpPr txBox="1"/>
            <p:nvPr/>
          </p:nvSpPr>
          <p:spPr>
            <a:xfrm>
              <a:off x="3323305" y="3764876"/>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68398E"/>
                  </a:solidFill>
                  <a:effectLst/>
                  <a:uLnTx/>
                  <a:uFillTx/>
                  <a:latin typeface="Trebuchet MS"/>
                </a:rPr>
                <a:t>Tint 02</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68398E"/>
                  </a:solidFill>
                  <a:effectLst/>
                  <a:uLnTx/>
                  <a:uFillTx/>
                  <a:latin typeface="Trebuchet MS"/>
                </a:rPr>
                <a:t>HEX #</a:t>
              </a:r>
              <a:r>
                <a:rPr kumimoji="0" lang="en-GB" sz="900" b="0" i="0" u="none" strike="noStrike" kern="0" cap="none" spc="0" normalizeH="0" baseline="0" noProof="0">
                  <a:ln>
                    <a:noFill/>
                  </a:ln>
                  <a:solidFill>
                    <a:srgbClr val="68398E"/>
                  </a:solidFill>
                  <a:effectLst/>
                  <a:uLnTx/>
                  <a:uFillTx/>
                  <a:latin typeface="Trebuchet MS"/>
                </a:rPr>
                <a:t>C2AFD0</a:t>
              </a:r>
              <a:endParaRPr kumimoji="0" lang="en-BE" sz="900" b="0" i="0" u="none" strike="noStrike" kern="0" cap="none" spc="0" normalizeH="0" baseline="0" noProof="0">
                <a:ln>
                  <a:noFill/>
                </a:ln>
                <a:solidFill>
                  <a:srgbClr val="68398E"/>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68398E"/>
                  </a:solidFill>
                  <a:effectLst/>
                  <a:uLnTx/>
                  <a:uFillTx/>
                  <a:latin typeface="Trebuchet MS"/>
                </a:rPr>
                <a:t>RBG 194, 175, 208</a:t>
              </a:r>
            </a:p>
          </p:txBody>
        </p:sp>
      </p:grpSp>
      <p:grpSp>
        <p:nvGrpSpPr>
          <p:cNvPr id="170" name="Group 169">
            <a:extLst>
              <a:ext uri="{FF2B5EF4-FFF2-40B4-BE49-F238E27FC236}">
                <a16:creationId xmlns:a16="http://schemas.microsoft.com/office/drawing/2014/main" id="{23D0E4C7-4B16-823A-BDD0-0B5C63C1CD79}"/>
              </a:ext>
            </a:extLst>
          </p:cNvPr>
          <p:cNvGrpSpPr/>
          <p:nvPr userDrawn="1"/>
        </p:nvGrpSpPr>
        <p:grpSpPr>
          <a:xfrm>
            <a:off x="1836087" y="5166228"/>
            <a:ext cx="1157751" cy="1157586"/>
            <a:chOff x="376439" y="5166228"/>
            <a:chExt cx="1157751" cy="1157586"/>
          </a:xfrm>
        </p:grpSpPr>
        <p:sp>
          <p:nvSpPr>
            <p:cNvPr id="171" name="Rectangle 170">
              <a:extLst>
                <a:ext uri="{FF2B5EF4-FFF2-40B4-BE49-F238E27FC236}">
                  <a16:creationId xmlns:a16="http://schemas.microsoft.com/office/drawing/2014/main" id="{140E9D31-42AA-019F-A321-BDB9A910CF44}"/>
                </a:ext>
              </a:extLst>
            </p:cNvPr>
            <p:cNvSpPr/>
            <p:nvPr/>
          </p:nvSpPr>
          <p:spPr>
            <a:xfrm>
              <a:off x="376439" y="5166228"/>
              <a:ext cx="1157585" cy="1157586"/>
            </a:xfrm>
            <a:prstGeom prst="rect">
              <a:avLst/>
            </a:prstGeom>
            <a:solidFill>
              <a:srgbClr val="FEE9E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72" name="TextBox 171">
              <a:extLst>
                <a:ext uri="{FF2B5EF4-FFF2-40B4-BE49-F238E27FC236}">
                  <a16:creationId xmlns:a16="http://schemas.microsoft.com/office/drawing/2014/main" id="{34EE826C-D34C-A7E4-7093-92F8F0E6224C}"/>
                </a:ext>
              </a:extLst>
            </p:cNvPr>
            <p:cNvSpPr txBox="1"/>
            <p:nvPr/>
          </p:nvSpPr>
          <p:spPr>
            <a:xfrm>
              <a:off x="376439" y="5202692"/>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D631C"/>
                  </a:solidFill>
                  <a:effectLst/>
                  <a:uLnTx/>
                  <a:uFillTx/>
                  <a:latin typeface="Trebuchet MS"/>
                </a:rPr>
                <a:t>Tint 03</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D631C"/>
                  </a:solidFill>
                  <a:effectLst/>
                  <a:uLnTx/>
                  <a:uFillTx/>
                  <a:latin typeface="Trebuchet MS"/>
                </a:rPr>
                <a:t>HEX #</a:t>
              </a:r>
              <a:r>
                <a:rPr kumimoji="0" lang="en-GB" sz="900" b="0" i="0" u="none" strike="noStrike" kern="0" cap="none" spc="0" normalizeH="0" baseline="0" noProof="0">
                  <a:ln>
                    <a:noFill/>
                  </a:ln>
                  <a:solidFill>
                    <a:srgbClr val="ED631C"/>
                  </a:solidFill>
                  <a:effectLst/>
                  <a:uLnTx/>
                  <a:uFillTx/>
                  <a:latin typeface="Trebuchet MS"/>
                </a:rPr>
                <a:t>FBE8DF</a:t>
              </a:r>
              <a:endParaRPr kumimoji="0" lang="en-BE" sz="900" b="0" i="0" u="none" strike="noStrike" kern="0" cap="none" spc="0" normalizeH="0" baseline="0" noProof="0">
                <a:ln>
                  <a:noFill/>
                </a:ln>
                <a:solidFill>
                  <a:srgbClr val="ED631C"/>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ED631C"/>
                  </a:solidFill>
                  <a:effectLst/>
                  <a:uLnTx/>
                  <a:uFillTx/>
                  <a:latin typeface="Trebuchet MS"/>
                </a:rPr>
                <a:t>RBG 251, 232, 223</a:t>
              </a:r>
            </a:p>
          </p:txBody>
        </p:sp>
      </p:grpSp>
      <p:grpSp>
        <p:nvGrpSpPr>
          <p:cNvPr id="173" name="Group 172">
            <a:extLst>
              <a:ext uri="{FF2B5EF4-FFF2-40B4-BE49-F238E27FC236}">
                <a16:creationId xmlns:a16="http://schemas.microsoft.com/office/drawing/2014/main" id="{420924E9-8488-7967-6482-4AD78A93DAF9}"/>
              </a:ext>
            </a:extLst>
          </p:cNvPr>
          <p:cNvGrpSpPr/>
          <p:nvPr userDrawn="1"/>
        </p:nvGrpSpPr>
        <p:grpSpPr>
          <a:xfrm>
            <a:off x="370600" y="5166228"/>
            <a:ext cx="1171671" cy="1157586"/>
            <a:chOff x="1840637" y="5166228"/>
            <a:chExt cx="1171671" cy="1157586"/>
          </a:xfrm>
        </p:grpSpPr>
        <p:sp>
          <p:nvSpPr>
            <p:cNvPr id="174" name="Rectangle 173">
              <a:extLst>
                <a:ext uri="{FF2B5EF4-FFF2-40B4-BE49-F238E27FC236}">
                  <a16:creationId xmlns:a16="http://schemas.microsoft.com/office/drawing/2014/main" id="{E60523DB-AA6A-4006-EFF6-F0863C958527}"/>
                </a:ext>
              </a:extLst>
            </p:cNvPr>
            <p:cNvSpPr/>
            <p:nvPr/>
          </p:nvSpPr>
          <p:spPr>
            <a:xfrm>
              <a:off x="1840637" y="5166228"/>
              <a:ext cx="1157585" cy="1157586"/>
            </a:xfrm>
            <a:prstGeom prst="rect">
              <a:avLst/>
            </a:prstGeom>
            <a:solidFill>
              <a:srgbClr val="CCEDED"/>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75" name="TextBox 174">
              <a:extLst>
                <a:ext uri="{FF2B5EF4-FFF2-40B4-BE49-F238E27FC236}">
                  <a16:creationId xmlns:a16="http://schemas.microsoft.com/office/drawing/2014/main" id="{0A00647C-510D-F21A-6810-C58A82284405}"/>
                </a:ext>
              </a:extLst>
            </p:cNvPr>
            <p:cNvSpPr txBox="1"/>
            <p:nvPr/>
          </p:nvSpPr>
          <p:spPr>
            <a:xfrm>
              <a:off x="1854557" y="5202692"/>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1A2A6"/>
                  </a:solidFill>
                  <a:effectLst/>
                  <a:uLnTx/>
                  <a:uFillTx/>
                  <a:latin typeface="Trebuchet MS"/>
                </a:rPr>
                <a:t>Tint 03</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1A2A6"/>
                  </a:solidFill>
                  <a:effectLst/>
                  <a:uLnTx/>
                  <a:uFillTx/>
                  <a:latin typeface="Trebuchet MS"/>
                </a:rPr>
                <a:t>HEX #</a:t>
              </a:r>
              <a:r>
                <a:rPr kumimoji="0" lang="en-GB" sz="900" b="0" i="0" u="none" strike="noStrike" kern="0" cap="none" spc="0" normalizeH="0" baseline="0" noProof="0">
                  <a:ln>
                    <a:noFill/>
                  </a:ln>
                  <a:solidFill>
                    <a:srgbClr val="01A2A6"/>
                  </a:solidFill>
                  <a:effectLst/>
                  <a:uLnTx/>
                  <a:uFillTx/>
                  <a:latin typeface="Trebuchet MS"/>
                </a:rPr>
                <a:t>CBEAEC</a:t>
              </a:r>
              <a:endParaRPr kumimoji="0" lang="en-BE" sz="900" b="0" i="0" u="none" strike="noStrike" kern="0" cap="none" spc="0" normalizeH="0" baseline="0" noProof="0">
                <a:ln>
                  <a:noFill/>
                </a:ln>
                <a:solidFill>
                  <a:srgbClr val="01A2A6"/>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01A2A6"/>
                  </a:solidFill>
                  <a:effectLst/>
                  <a:uLnTx/>
                  <a:uFillTx/>
                  <a:latin typeface="Trebuchet MS"/>
                </a:rPr>
                <a:t>RBG 203, 234, 236</a:t>
              </a:r>
            </a:p>
          </p:txBody>
        </p:sp>
      </p:grpSp>
      <p:grpSp>
        <p:nvGrpSpPr>
          <p:cNvPr id="176" name="Group 175">
            <a:extLst>
              <a:ext uri="{FF2B5EF4-FFF2-40B4-BE49-F238E27FC236}">
                <a16:creationId xmlns:a16="http://schemas.microsoft.com/office/drawing/2014/main" id="{DECF0907-3618-F21F-110B-E92B78C755BD}"/>
              </a:ext>
            </a:extLst>
          </p:cNvPr>
          <p:cNvGrpSpPr/>
          <p:nvPr userDrawn="1"/>
        </p:nvGrpSpPr>
        <p:grpSpPr>
          <a:xfrm>
            <a:off x="3304834" y="5166228"/>
            <a:ext cx="1176222" cy="1157586"/>
            <a:chOff x="3304834" y="5166228"/>
            <a:chExt cx="1176222" cy="1157586"/>
          </a:xfrm>
        </p:grpSpPr>
        <p:sp>
          <p:nvSpPr>
            <p:cNvPr id="177" name="Rectangle 176">
              <a:extLst>
                <a:ext uri="{FF2B5EF4-FFF2-40B4-BE49-F238E27FC236}">
                  <a16:creationId xmlns:a16="http://schemas.microsoft.com/office/drawing/2014/main" id="{0E43BD74-6820-7F3C-C15B-32357BE46B06}"/>
                </a:ext>
              </a:extLst>
            </p:cNvPr>
            <p:cNvSpPr/>
            <p:nvPr/>
          </p:nvSpPr>
          <p:spPr>
            <a:xfrm>
              <a:off x="3304834" y="5166228"/>
              <a:ext cx="1157585" cy="1157586"/>
            </a:xfrm>
            <a:prstGeom prst="rect">
              <a:avLst/>
            </a:prstGeom>
            <a:solidFill>
              <a:srgbClr val="E5DDE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78" name="TextBox 177">
              <a:extLst>
                <a:ext uri="{FF2B5EF4-FFF2-40B4-BE49-F238E27FC236}">
                  <a16:creationId xmlns:a16="http://schemas.microsoft.com/office/drawing/2014/main" id="{24983622-CC50-0C9F-739C-642FD894B0F2}"/>
                </a:ext>
              </a:extLst>
            </p:cNvPr>
            <p:cNvSpPr txBox="1"/>
            <p:nvPr/>
          </p:nvSpPr>
          <p:spPr>
            <a:xfrm>
              <a:off x="3323305" y="5202692"/>
              <a:ext cx="1157751"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68398E"/>
                  </a:solidFill>
                  <a:effectLst/>
                  <a:uLnTx/>
                  <a:uFillTx/>
                  <a:latin typeface="Trebuchet MS"/>
                </a:rPr>
                <a:t>Tint 03</a:t>
              </a: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68398E"/>
                  </a:solidFill>
                  <a:effectLst/>
                  <a:uLnTx/>
                  <a:uFillTx/>
                  <a:latin typeface="Trebuchet MS"/>
                </a:rPr>
                <a:t>HEX #</a:t>
              </a:r>
              <a:r>
                <a:rPr kumimoji="0" lang="en-GB" sz="900" b="0" i="0" u="none" strike="noStrike" kern="0" cap="none" spc="0" normalizeH="0" baseline="0" noProof="0">
                  <a:ln>
                    <a:noFill/>
                  </a:ln>
                  <a:solidFill>
                    <a:srgbClr val="68398E"/>
                  </a:solidFill>
                  <a:effectLst/>
                  <a:uLnTx/>
                  <a:uFillTx/>
                  <a:latin typeface="Trebuchet MS"/>
                </a:rPr>
                <a:t>E3DCEA</a:t>
              </a:r>
              <a:endParaRPr kumimoji="0" lang="en-BE" sz="900" b="0" i="0" u="none" strike="noStrike" kern="0" cap="none" spc="0" normalizeH="0" baseline="0" noProof="0">
                <a:ln>
                  <a:noFill/>
                </a:ln>
                <a:solidFill>
                  <a:srgbClr val="68398E"/>
                </a:solidFill>
                <a:effectLst/>
                <a:uLnTx/>
                <a:uFillTx/>
                <a:latin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BE" sz="900" b="0" i="0" u="none" strike="noStrike" kern="0" cap="none" spc="0" normalizeH="0" baseline="0" noProof="0">
                  <a:ln>
                    <a:noFill/>
                  </a:ln>
                  <a:solidFill>
                    <a:srgbClr val="68398E"/>
                  </a:solidFill>
                  <a:effectLst/>
                  <a:uLnTx/>
                  <a:uFillTx/>
                  <a:latin typeface="Trebuchet MS"/>
                </a:rPr>
                <a:t>RBG 227, 220, 234</a:t>
              </a:r>
            </a:p>
          </p:txBody>
        </p:sp>
      </p:grpSp>
      <p:sp>
        <p:nvSpPr>
          <p:cNvPr id="179" name="Text Placeholder 12">
            <a:extLst>
              <a:ext uri="{FF2B5EF4-FFF2-40B4-BE49-F238E27FC236}">
                <a16:creationId xmlns:a16="http://schemas.microsoft.com/office/drawing/2014/main" id="{B0463925-574E-09B3-D12D-13ABC48E0164}"/>
              </a:ext>
            </a:extLst>
          </p:cNvPr>
          <p:cNvSpPr txBox="1">
            <a:spLocks/>
          </p:cNvSpPr>
          <p:nvPr userDrawn="1"/>
        </p:nvSpPr>
        <p:spPr>
          <a:xfrm>
            <a:off x="258047" y="337056"/>
            <a:ext cx="5022042" cy="515559"/>
          </a:xfrm>
          <a:prstGeom prst="rect">
            <a:avLst/>
          </a:prstGeom>
        </p:spPr>
        <p:txBody>
          <a:bodyPr>
            <a:noAutofit/>
          </a:bodyPr>
          <a:lstStyle>
            <a:lvl1pPr marL="228600" indent="-228600" algn="l" defTabSz="914400" rtl="0" eaLnBrk="1" latinLnBrk="0" hangingPunct="1">
              <a:lnSpc>
                <a:spcPct val="90000"/>
              </a:lnSpc>
              <a:spcBef>
                <a:spcPts val="1000"/>
              </a:spcBef>
              <a:buClr>
                <a:srgbClr val="507AC2"/>
              </a:buClr>
              <a:buFont typeface="Wingdings" panose="05000000000000000000" pitchFamily="2" charset="2"/>
              <a:buChar char="§"/>
              <a:defRPr sz="1600" kern="1200">
                <a:solidFill>
                  <a:schemeClr val="tx1">
                    <a:alpha val="85000"/>
                  </a:schemeClr>
                </a:solidFill>
                <a:latin typeface="+mn-lt"/>
                <a:ea typeface="+mn-ea"/>
                <a:cs typeface="+mn-cs"/>
              </a:defRPr>
            </a:lvl1pPr>
            <a:lvl2pPr marL="685800" indent="-228600" algn="l" defTabSz="914400" rtl="0" eaLnBrk="1" latinLnBrk="0" hangingPunct="1">
              <a:lnSpc>
                <a:spcPct val="90000"/>
              </a:lnSpc>
              <a:spcBef>
                <a:spcPts val="500"/>
              </a:spcBef>
              <a:buClr>
                <a:srgbClr val="507AC2"/>
              </a:buClr>
              <a:buFont typeface="Wingdings" panose="05000000000000000000" pitchFamily="2" charset="2"/>
              <a:buChar char="§"/>
              <a:defRPr sz="1600" kern="1200">
                <a:solidFill>
                  <a:schemeClr val="tx1">
                    <a:alpha val="85000"/>
                  </a:schemeClr>
                </a:solidFill>
                <a:latin typeface="+mn-lt"/>
                <a:ea typeface="+mn-ea"/>
                <a:cs typeface="+mn-cs"/>
              </a:defRPr>
            </a:lvl2pPr>
            <a:lvl3pPr marL="1143000" indent="-228600" algn="l" defTabSz="914400" rtl="0" eaLnBrk="1" latinLnBrk="0" hangingPunct="1">
              <a:lnSpc>
                <a:spcPct val="90000"/>
              </a:lnSpc>
              <a:spcBef>
                <a:spcPts val="500"/>
              </a:spcBef>
              <a:buClr>
                <a:srgbClr val="507AC2"/>
              </a:buClr>
              <a:buFont typeface="Wingdings" panose="05000000000000000000" pitchFamily="2" charset="2"/>
              <a:buChar char="§"/>
              <a:defRPr sz="1600" kern="1200">
                <a:solidFill>
                  <a:schemeClr val="tx1">
                    <a:alpha val="85000"/>
                  </a:schemeClr>
                </a:solidFill>
                <a:latin typeface="+mn-lt"/>
                <a:ea typeface="+mn-ea"/>
                <a:cs typeface="+mn-cs"/>
              </a:defRPr>
            </a:lvl3pPr>
            <a:lvl4pPr marL="1600200" indent="-228600" algn="l" defTabSz="914400" rtl="0" eaLnBrk="1" latinLnBrk="0" hangingPunct="1">
              <a:lnSpc>
                <a:spcPct val="90000"/>
              </a:lnSpc>
              <a:spcBef>
                <a:spcPts val="500"/>
              </a:spcBef>
              <a:buClr>
                <a:srgbClr val="507AC2"/>
              </a:buClr>
              <a:buFont typeface="Wingdings" panose="05000000000000000000" pitchFamily="2" charset="2"/>
              <a:buChar char="§"/>
              <a:defRPr sz="1400" kern="1200">
                <a:solidFill>
                  <a:schemeClr val="tx1">
                    <a:alpha val="85000"/>
                  </a:schemeClr>
                </a:solidFill>
                <a:latin typeface="+mn-lt"/>
                <a:ea typeface="+mn-ea"/>
                <a:cs typeface="+mn-cs"/>
              </a:defRPr>
            </a:lvl4pPr>
            <a:lvl5pPr marL="2057400" indent="-228600" algn="l" defTabSz="914400" rtl="0" eaLnBrk="1" latinLnBrk="0" hangingPunct="1">
              <a:lnSpc>
                <a:spcPct val="90000"/>
              </a:lnSpc>
              <a:spcBef>
                <a:spcPts val="500"/>
              </a:spcBef>
              <a:buClr>
                <a:srgbClr val="507AC2"/>
              </a:buClr>
              <a:buFont typeface="Wingdings" panose="05000000000000000000" pitchFamily="2" charset="2"/>
              <a:buChar char="§"/>
              <a:defRPr sz="1400" kern="1200">
                <a:solidFill>
                  <a:schemeClr val="tx1">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GB">
                <a:solidFill>
                  <a:srgbClr val="14274C">
                    <a:alpha val="85000"/>
                  </a:srgbClr>
                </a:solidFill>
                <a:latin typeface="Trebuchet MS"/>
              </a:rPr>
              <a:t>Primary </a:t>
            </a:r>
            <a:r>
              <a:rPr lang="en-GB" err="1">
                <a:solidFill>
                  <a:srgbClr val="14274C">
                    <a:alpha val="85000"/>
                  </a:srgbClr>
                </a:solidFill>
                <a:latin typeface="Trebuchet MS"/>
              </a:rPr>
              <a:t>color</a:t>
            </a:r>
            <a:r>
              <a:rPr lang="en-GB">
                <a:solidFill>
                  <a:srgbClr val="14274C">
                    <a:alpha val="85000"/>
                  </a:srgbClr>
                </a:solidFill>
                <a:latin typeface="Trebuchet MS"/>
              </a:rPr>
              <a:t> palette</a:t>
            </a:r>
            <a:endParaRPr lang="en-BE">
              <a:solidFill>
                <a:srgbClr val="14274C">
                  <a:alpha val="85000"/>
                </a:srgbClr>
              </a:solidFill>
              <a:latin typeface="Trebuchet MS"/>
            </a:endParaRPr>
          </a:p>
        </p:txBody>
      </p:sp>
      <p:sp>
        <p:nvSpPr>
          <p:cNvPr id="180" name="Text Placeholder 12">
            <a:extLst>
              <a:ext uri="{FF2B5EF4-FFF2-40B4-BE49-F238E27FC236}">
                <a16:creationId xmlns:a16="http://schemas.microsoft.com/office/drawing/2014/main" id="{638AA2FA-251B-58FB-2CAA-39FF8BF5166B}"/>
              </a:ext>
            </a:extLst>
          </p:cNvPr>
          <p:cNvSpPr txBox="1">
            <a:spLocks/>
          </p:cNvSpPr>
          <p:nvPr userDrawn="1"/>
        </p:nvSpPr>
        <p:spPr>
          <a:xfrm>
            <a:off x="6214643" y="337056"/>
            <a:ext cx="5022042" cy="515559"/>
          </a:xfrm>
          <a:prstGeom prst="rect">
            <a:avLst/>
          </a:prstGeom>
        </p:spPr>
        <p:txBody>
          <a:bodyPr>
            <a:noAutofit/>
          </a:bodyPr>
          <a:lstStyle>
            <a:lvl1pPr marL="228600" indent="-228600" algn="l" defTabSz="914400" rtl="0" eaLnBrk="1" latinLnBrk="0" hangingPunct="1">
              <a:lnSpc>
                <a:spcPct val="90000"/>
              </a:lnSpc>
              <a:spcBef>
                <a:spcPts val="1000"/>
              </a:spcBef>
              <a:buClr>
                <a:srgbClr val="507AC2"/>
              </a:buClr>
              <a:buFont typeface="Wingdings" panose="05000000000000000000" pitchFamily="2" charset="2"/>
              <a:buChar char="§"/>
              <a:defRPr sz="1600" kern="1200">
                <a:solidFill>
                  <a:schemeClr val="tx1">
                    <a:alpha val="85000"/>
                  </a:schemeClr>
                </a:solidFill>
                <a:latin typeface="+mn-lt"/>
                <a:ea typeface="+mn-ea"/>
                <a:cs typeface="+mn-cs"/>
              </a:defRPr>
            </a:lvl1pPr>
            <a:lvl2pPr marL="685800" indent="-228600" algn="l" defTabSz="914400" rtl="0" eaLnBrk="1" latinLnBrk="0" hangingPunct="1">
              <a:lnSpc>
                <a:spcPct val="90000"/>
              </a:lnSpc>
              <a:spcBef>
                <a:spcPts val="500"/>
              </a:spcBef>
              <a:buClr>
                <a:srgbClr val="507AC2"/>
              </a:buClr>
              <a:buFont typeface="Wingdings" panose="05000000000000000000" pitchFamily="2" charset="2"/>
              <a:buChar char="§"/>
              <a:defRPr sz="1600" kern="1200">
                <a:solidFill>
                  <a:schemeClr val="tx1">
                    <a:alpha val="85000"/>
                  </a:schemeClr>
                </a:solidFill>
                <a:latin typeface="+mn-lt"/>
                <a:ea typeface="+mn-ea"/>
                <a:cs typeface="+mn-cs"/>
              </a:defRPr>
            </a:lvl2pPr>
            <a:lvl3pPr marL="1143000" indent="-228600" algn="l" defTabSz="914400" rtl="0" eaLnBrk="1" latinLnBrk="0" hangingPunct="1">
              <a:lnSpc>
                <a:spcPct val="90000"/>
              </a:lnSpc>
              <a:spcBef>
                <a:spcPts val="500"/>
              </a:spcBef>
              <a:buClr>
                <a:srgbClr val="507AC2"/>
              </a:buClr>
              <a:buFont typeface="Wingdings" panose="05000000000000000000" pitchFamily="2" charset="2"/>
              <a:buChar char="§"/>
              <a:defRPr sz="1600" kern="1200">
                <a:solidFill>
                  <a:schemeClr val="tx1">
                    <a:alpha val="85000"/>
                  </a:schemeClr>
                </a:solidFill>
                <a:latin typeface="+mn-lt"/>
                <a:ea typeface="+mn-ea"/>
                <a:cs typeface="+mn-cs"/>
              </a:defRPr>
            </a:lvl3pPr>
            <a:lvl4pPr marL="1600200" indent="-228600" algn="l" defTabSz="914400" rtl="0" eaLnBrk="1" latinLnBrk="0" hangingPunct="1">
              <a:lnSpc>
                <a:spcPct val="90000"/>
              </a:lnSpc>
              <a:spcBef>
                <a:spcPts val="500"/>
              </a:spcBef>
              <a:buClr>
                <a:srgbClr val="507AC2"/>
              </a:buClr>
              <a:buFont typeface="Wingdings" panose="05000000000000000000" pitchFamily="2" charset="2"/>
              <a:buChar char="§"/>
              <a:defRPr sz="1400" kern="1200">
                <a:solidFill>
                  <a:schemeClr val="tx1">
                    <a:alpha val="85000"/>
                  </a:schemeClr>
                </a:solidFill>
                <a:latin typeface="+mn-lt"/>
                <a:ea typeface="+mn-ea"/>
                <a:cs typeface="+mn-cs"/>
              </a:defRPr>
            </a:lvl4pPr>
            <a:lvl5pPr marL="2057400" indent="-228600" algn="l" defTabSz="914400" rtl="0" eaLnBrk="1" latinLnBrk="0" hangingPunct="1">
              <a:lnSpc>
                <a:spcPct val="90000"/>
              </a:lnSpc>
              <a:spcBef>
                <a:spcPts val="500"/>
              </a:spcBef>
              <a:buClr>
                <a:srgbClr val="507AC2"/>
              </a:buClr>
              <a:buFont typeface="Wingdings" panose="05000000000000000000" pitchFamily="2" charset="2"/>
              <a:buChar char="§"/>
              <a:defRPr sz="1400" kern="1200">
                <a:solidFill>
                  <a:schemeClr val="tx1">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GB">
                <a:solidFill>
                  <a:srgbClr val="14274C">
                    <a:alpha val="85000"/>
                  </a:srgbClr>
                </a:solidFill>
                <a:latin typeface="Trebuchet MS"/>
              </a:rPr>
              <a:t>Secondary </a:t>
            </a:r>
            <a:r>
              <a:rPr lang="en-GB" err="1">
                <a:solidFill>
                  <a:srgbClr val="14274C">
                    <a:alpha val="85000"/>
                  </a:srgbClr>
                </a:solidFill>
                <a:latin typeface="Trebuchet MS"/>
              </a:rPr>
              <a:t>color</a:t>
            </a:r>
            <a:r>
              <a:rPr lang="en-GB">
                <a:solidFill>
                  <a:srgbClr val="14274C">
                    <a:alpha val="85000"/>
                  </a:srgbClr>
                </a:solidFill>
                <a:latin typeface="Trebuchet MS"/>
              </a:rPr>
              <a:t> palette</a:t>
            </a:r>
            <a:endParaRPr lang="en-BE">
              <a:solidFill>
                <a:srgbClr val="14274C">
                  <a:alpha val="85000"/>
                </a:srgbClr>
              </a:solidFill>
              <a:latin typeface="Trebuchet MS"/>
            </a:endParaRPr>
          </a:p>
        </p:txBody>
      </p:sp>
    </p:spTree>
    <p:extLst>
      <p:ext uri="{BB962C8B-B14F-4D97-AF65-F5344CB8AC3E}">
        <p14:creationId xmlns:p14="http://schemas.microsoft.com/office/powerpoint/2010/main" val="35080854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entre icon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F3D3D95-8514-A990-EE8B-D97C8DC37050}"/>
              </a:ext>
            </a:extLst>
          </p:cNvPr>
          <p:cNvSpPr txBox="1">
            <a:spLocks/>
          </p:cNvSpPr>
          <p:nvPr userDrawn="1"/>
        </p:nvSpPr>
        <p:spPr>
          <a:xfrm>
            <a:off x="792000" y="602673"/>
            <a:ext cx="10608000" cy="709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BE" sz="3200" b="1" i="0" u="none" strike="noStrike" kern="1200" cap="none" spc="0" normalizeH="0" baseline="0" noProof="0">
                <a:ln>
                  <a:noFill/>
                </a:ln>
                <a:solidFill>
                  <a:srgbClr val="123F93"/>
                </a:solidFill>
                <a:effectLst/>
                <a:uLnTx/>
                <a:uFillTx/>
                <a:latin typeface="Trebuchet MS"/>
                <a:ea typeface="+mj-ea"/>
                <a:cs typeface="+mj-cs"/>
              </a:rPr>
              <a:t>Center icons</a:t>
            </a:r>
          </a:p>
        </p:txBody>
      </p:sp>
      <p:pic>
        <p:nvPicPr>
          <p:cNvPr id="15" name="Content Placeholder 4">
            <a:extLst>
              <a:ext uri="{FF2B5EF4-FFF2-40B4-BE49-F238E27FC236}">
                <a16:creationId xmlns:a16="http://schemas.microsoft.com/office/drawing/2014/main" id="{FB1E0E4B-96C6-4298-BCDE-2FFFD2ECAB0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293247" y="1996228"/>
            <a:ext cx="1549400" cy="1549400"/>
          </a:xfrm>
          <a:prstGeom prst="rect">
            <a:avLst/>
          </a:prstGeom>
        </p:spPr>
      </p:pic>
      <p:pic>
        <p:nvPicPr>
          <p:cNvPr id="16" name="Graphic 15">
            <a:extLst>
              <a:ext uri="{FF2B5EF4-FFF2-40B4-BE49-F238E27FC236}">
                <a16:creationId xmlns:a16="http://schemas.microsoft.com/office/drawing/2014/main" id="{A4494744-34B9-6390-FCC7-785EC6E304B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669948" y="1996228"/>
            <a:ext cx="1549400" cy="1549400"/>
          </a:xfrm>
          <a:prstGeom prst="rect">
            <a:avLst/>
          </a:prstGeom>
        </p:spPr>
      </p:pic>
      <p:pic>
        <p:nvPicPr>
          <p:cNvPr id="17" name="Graphic 16">
            <a:extLst>
              <a:ext uri="{FF2B5EF4-FFF2-40B4-BE49-F238E27FC236}">
                <a16:creationId xmlns:a16="http://schemas.microsoft.com/office/drawing/2014/main" id="{295B9A7D-B692-0AE6-2A54-5500EA2B506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211023" y="2203732"/>
            <a:ext cx="1014536" cy="1052821"/>
          </a:xfrm>
          <a:prstGeom prst="rect">
            <a:avLst/>
          </a:prstGeom>
        </p:spPr>
      </p:pic>
      <p:pic>
        <p:nvPicPr>
          <p:cNvPr id="18" name="Graphic 17">
            <a:extLst>
              <a:ext uri="{FF2B5EF4-FFF2-40B4-BE49-F238E27FC236}">
                <a16:creationId xmlns:a16="http://schemas.microsoft.com/office/drawing/2014/main" id="{8774F6CB-7577-DEEF-26EE-3F35AD64C932}"/>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8497432" y="2203732"/>
            <a:ext cx="499700" cy="1054922"/>
          </a:xfrm>
          <a:prstGeom prst="rect">
            <a:avLst/>
          </a:prstGeom>
        </p:spPr>
      </p:pic>
      <p:pic>
        <p:nvPicPr>
          <p:cNvPr id="19" name="Graphic 18">
            <a:extLst>
              <a:ext uri="{FF2B5EF4-FFF2-40B4-BE49-F238E27FC236}">
                <a16:creationId xmlns:a16="http://schemas.microsoft.com/office/drawing/2014/main" id="{2DEA601F-1215-F2C8-6D36-87C64890827E}"/>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4034558" y="3800480"/>
            <a:ext cx="820180" cy="1024067"/>
          </a:xfrm>
          <a:prstGeom prst="rect">
            <a:avLst/>
          </a:prstGeom>
        </p:spPr>
      </p:pic>
      <p:pic>
        <p:nvPicPr>
          <p:cNvPr id="20" name="Graphic 19">
            <a:extLst>
              <a:ext uri="{FF2B5EF4-FFF2-40B4-BE49-F238E27FC236}">
                <a16:creationId xmlns:a16="http://schemas.microsoft.com/office/drawing/2014/main" id="{486BAD54-6825-C301-0E82-8C28071048B7}"/>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9883924" y="2109263"/>
            <a:ext cx="1303851" cy="1303851"/>
          </a:xfrm>
          <a:prstGeom prst="rect">
            <a:avLst/>
          </a:prstGeom>
        </p:spPr>
      </p:pic>
      <p:pic>
        <p:nvPicPr>
          <p:cNvPr id="21" name="Graphic 20">
            <a:extLst>
              <a:ext uri="{FF2B5EF4-FFF2-40B4-BE49-F238E27FC236}">
                <a16:creationId xmlns:a16="http://schemas.microsoft.com/office/drawing/2014/main" id="{3D5C64B9-A972-826B-6851-79F9CE3A903F}"/>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293247" y="3537814"/>
            <a:ext cx="1549401" cy="1549401"/>
          </a:xfrm>
          <a:prstGeom prst="rect">
            <a:avLst/>
          </a:prstGeom>
        </p:spPr>
      </p:pic>
      <p:pic>
        <p:nvPicPr>
          <p:cNvPr id="22" name="Graphic 21">
            <a:extLst>
              <a:ext uri="{FF2B5EF4-FFF2-40B4-BE49-F238E27FC236}">
                <a16:creationId xmlns:a16="http://schemas.microsoft.com/office/drawing/2014/main" id="{D2D6ECE4-1219-E212-7464-A63ED974C46B}"/>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5943591" y="3537813"/>
            <a:ext cx="1549400" cy="1549400"/>
          </a:xfrm>
          <a:prstGeom prst="rect">
            <a:avLst/>
          </a:prstGeom>
        </p:spPr>
      </p:pic>
      <p:pic>
        <p:nvPicPr>
          <p:cNvPr id="23" name="Graphic 22">
            <a:extLst>
              <a:ext uri="{FF2B5EF4-FFF2-40B4-BE49-F238E27FC236}">
                <a16:creationId xmlns:a16="http://schemas.microsoft.com/office/drawing/2014/main" id="{FE2C7D8B-ACBC-61B9-0CDB-6D7A274B9FE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564076" y="3796174"/>
            <a:ext cx="366412" cy="1128166"/>
          </a:xfrm>
          <a:prstGeom prst="rect">
            <a:avLst/>
          </a:prstGeom>
        </p:spPr>
      </p:pic>
      <p:pic>
        <p:nvPicPr>
          <p:cNvPr id="24" name="Graphic 23">
            <a:extLst>
              <a:ext uri="{FF2B5EF4-FFF2-40B4-BE49-F238E27FC236}">
                <a16:creationId xmlns:a16="http://schemas.microsoft.com/office/drawing/2014/main" id="{D3478DE1-EE8D-F47E-1650-E58E6D3A7BE2}"/>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9942008" y="3661238"/>
            <a:ext cx="1303851" cy="1187336"/>
          </a:xfrm>
          <a:prstGeom prst="rect">
            <a:avLst/>
          </a:prstGeom>
        </p:spPr>
      </p:pic>
    </p:spTree>
    <p:extLst>
      <p:ext uri="{BB962C8B-B14F-4D97-AF65-F5344CB8AC3E}">
        <p14:creationId xmlns:p14="http://schemas.microsoft.com/office/powerpoint/2010/main" val="3537141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 library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56DE87-30A4-1D6A-71ED-497F79139F71}"/>
              </a:ext>
            </a:extLst>
          </p:cNvPr>
          <p:cNvSpPr txBox="1">
            <a:spLocks/>
          </p:cNvSpPr>
          <p:nvPr userDrawn="1"/>
        </p:nvSpPr>
        <p:spPr>
          <a:xfrm>
            <a:off x="792000" y="602673"/>
            <a:ext cx="10608000" cy="709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BE" sz="3200" b="1" i="0" u="none" strike="noStrike" kern="1200" cap="none" spc="0" normalizeH="0" baseline="0" noProof="0">
                <a:ln>
                  <a:noFill/>
                </a:ln>
                <a:solidFill>
                  <a:srgbClr val="123F93"/>
                </a:solidFill>
                <a:effectLst/>
                <a:uLnTx/>
                <a:uFillTx/>
                <a:latin typeface="Trebuchet MS"/>
                <a:ea typeface="+mj-ea"/>
                <a:cs typeface="+mj-cs"/>
              </a:rPr>
              <a:t>Icon library</a:t>
            </a:r>
          </a:p>
        </p:txBody>
      </p:sp>
      <p:sp>
        <p:nvSpPr>
          <p:cNvPr id="4" name="Content Placeholder 3">
            <a:extLst>
              <a:ext uri="{FF2B5EF4-FFF2-40B4-BE49-F238E27FC236}">
                <a16:creationId xmlns:a16="http://schemas.microsoft.com/office/drawing/2014/main" id="{41BF4877-2257-8FDE-AF24-4183DAFE7DE6}"/>
              </a:ext>
            </a:extLst>
          </p:cNvPr>
          <p:cNvSpPr txBox="1">
            <a:spLocks/>
          </p:cNvSpPr>
          <p:nvPr userDrawn="1"/>
        </p:nvSpPr>
        <p:spPr>
          <a:xfrm>
            <a:off x="792000" y="1370911"/>
            <a:ext cx="10608000" cy="361771"/>
          </a:xfrm>
          <a:prstGeom prst="rect">
            <a:avLst/>
          </a:prstGeom>
        </p:spPr>
        <p:txBody>
          <a:bodyPr anchor="ctr">
            <a:normAutofit fontScale="92500" lnSpcReduction="10000"/>
          </a:bodyPr>
          <a:lstStyle>
            <a:lvl1pPr marL="0" indent="0" algn="l" defTabSz="914400" rtl="0" eaLnBrk="1" latinLnBrk="0" hangingPunct="1">
              <a:lnSpc>
                <a:spcPct val="114000"/>
              </a:lnSpc>
              <a:spcBef>
                <a:spcPts val="1000"/>
              </a:spcBef>
              <a:buClr>
                <a:srgbClr val="507AC2"/>
              </a:buClr>
              <a:buFont typeface="Wingdings" panose="05000000000000000000" pitchFamily="2" charset="2"/>
              <a:buNone/>
              <a:defRPr sz="2000" b="0" kern="1200">
                <a:solidFill>
                  <a:srgbClr val="507AC2"/>
                </a:solidFill>
                <a:latin typeface="+mn-lt"/>
                <a:ea typeface="+mn-ea"/>
                <a:cs typeface="+mn-cs"/>
              </a:defRPr>
            </a:lvl1pPr>
            <a:lvl2pPr marL="457200" indent="0" algn="l" defTabSz="914400" rtl="0" eaLnBrk="1" latinLnBrk="0" hangingPunct="1">
              <a:lnSpc>
                <a:spcPct val="114000"/>
              </a:lnSpc>
              <a:spcBef>
                <a:spcPts val="500"/>
              </a:spcBef>
              <a:buClr>
                <a:srgbClr val="507AC2"/>
              </a:buClr>
              <a:buFont typeface="Wingdings" panose="05000000000000000000" pitchFamily="2" charset="2"/>
              <a:buNone/>
              <a:defRPr sz="2000" b="1" kern="1200">
                <a:solidFill>
                  <a:srgbClr val="00205F">
                    <a:alpha val="85000"/>
                  </a:srgbClr>
                </a:solidFill>
                <a:latin typeface="+mn-lt"/>
                <a:ea typeface="+mn-ea"/>
                <a:cs typeface="+mn-cs"/>
              </a:defRPr>
            </a:lvl2pPr>
            <a:lvl3pPr marL="914400" indent="0" algn="l" defTabSz="914400" rtl="0" eaLnBrk="1" latinLnBrk="0" hangingPunct="1">
              <a:lnSpc>
                <a:spcPct val="114000"/>
              </a:lnSpc>
              <a:spcBef>
                <a:spcPts val="500"/>
              </a:spcBef>
              <a:buClr>
                <a:srgbClr val="507AC2"/>
              </a:buClr>
              <a:buFont typeface="Wingdings" panose="05000000000000000000" pitchFamily="2" charset="2"/>
              <a:buNone/>
              <a:defRPr sz="1800" b="1" kern="1200">
                <a:solidFill>
                  <a:srgbClr val="00205F">
                    <a:alpha val="85000"/>
                  </a:srgbClr>
                </a:solidFill>
                <a:latin typeface="+mn-lt"/>
                <a:ea typeface="+mn-ea"/>
                <a:cs typeface="+mn-cs"/>
              </a:defRPr>
            </a:lvl3pPr>
            <a:lvl4pPr marL="1371600" indent="0" algn="l" defTabSz="914400" rtl="0" eaLnBrk="1" latinLnBrk="0" hangingPunct="1">
              <a:lnSpc>
                <a:spcPct val="114000"/>
              </a:lnSpc>
              <a:spcBef>
                <a:spcPts val="500"/>
              </a:spcBef>
              <a:buClr>
                <a:srgbClr val="507AC2"/>
              </a:buClr>
              <a:buFont typeface="Wingdings" panose="05000000000000000000" pitchFamily="2" charset="2"/>
              <a:buNone/>
              <a:defRPr sz="1600" b="1" kern="1200">
                <a:solidFill>
                  <a:srgbClr val="00205F">
                    <a:alpha val="85000"/>
                  </a:srgbClr>
                </a:solidFill>
                <a:latin typeface="+mn-lt"/>
                <a:ea typeface="+mn-ea"/>
                <a:cs typeface="+mn-cs"/>
              </a:defRPr>
            </a:lvl4pPr>
            <a:lvl5pPr marL="1828800" indent="0" algn="l" defTabSz="914400" rtl="0" eaLnBrk="1" latinLnBrk="0" hangingPunct="1">
              <a:lnSpc>
                <a:spcPct val="114000"/>
              </a:lnSpc>
              <a:spcBef>
                <a:spcPts val="500"/>
              </a:spcBef>
              <a:buClr>
                <a:srgbClr val="507AC2"/>
              </a:buClr>
              <a:buFont typeface="Wingdings" panose="05000000000000000000" pitchFamily="2" charset="2"/>
              <a:buNone/>
              <a:defRPr sz="1600" b="1" kern="1200">
                <a:solidFill>
                  <a:srgbClr val="00205F">
                    <a:alpha val="85000"/>
                  </a:srgb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14000"/>
              </a:lnSpc>
              <a:spcBef>
                <a:spcPts val="1000"/>
              </a:spcBef>
              <a:spcAft>
                <a:spcPts val="0"/>
              </a:spcAft>
              <a:buClr>
                <a:srgbClr val="507AC2"/>
              </a:buClr>
              <a:buSzTx/>
              <a:buFont typeface="Wingdings" panose="05000000000000000000" pitchFamily="2" charset="2"/>
              <a:buNone/>
              <a:tabLst/>
              <a:defRPr/>
            </a:pPr>
            <a:r>
              <a:rPr kumimoji="0" lang="en-US" sz="1800" b="0" i="0" u="none" strike="noStrike" kern="1200" cap="none" spc="0" normalizeH="0" baseline="0" noProof="0">
                <a:ln>
                  <a:noFill/>
                </a:ln>
                <a:solidFill>
                  <a:srgbClr val="507AC2"/>
                </a:solidFill>
                <a:effectLst/>
                <a:uLnTx/>
                <a:uFillTx/>
                <a:latin typeface="Trebuchet MS"/>
                <a:ea typeface="+mn-ea"/>
                <a:cs typeface="+mn-cs"/>
              </a:rPr>
              <a:t>Change icon color: click on graphic &gt; graphics format &gt; graphics fill</a:t>
            </a:r>
            <a:endParaRPr kumimoji="0" lang="en-BE" sz="1800" b="0" i="0" u="none" strike="noStrike" kern="1200" cap="none" spc="0" normalizeH="0" baseline="0" noProof="0">
              <a:ln>
                <a:noFill/>
              </a:ln>
              <a:solidFill>
                <a:srgbClr val="507AC2"/>
              </a:solidFill>
              <a:effectLst/>
              <a:uLnTx/>
              <a:uFillTx/>
              <a:latin typeface="Trebuchet MS"/>
              <a:ea typeface="+mn-ea"/>
              <a:cs typeface="+mn-cs"/>
            </a:endParaRPr>
          </a:p>
        </p:txBody>
      </p:sp>
      <p:pic>
        <p:nvPicPr>
          <p:cNvPr id="5" name="Graphic 4">
            <a:extLst>
              <a:ext uri="{FF2B5EF4-FFF2-40B4-BE49-F238E27FC236}">
                <a16:creationId xmlns:a16="http://schemas.microsoft.com/office/drawing/2014/main" id="{E9535C73-9147-3146-011B-DF2D9A6B00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69743" y="3677778"/>
            <a:ext cx="366000" cy="540000"/>
          </a:xfrm>
          <a:prstGeom prst="rect">
            <a:avLst/>
          </a:prstGeom>
        </p:spPr>
      </p:pic>
      <p:pic>
        <p:nvPicPr>
          <p:cNvPr id="6" name="Graphic 5">
            <a:extLst>
              <a:ext uri="{FF2B5EF4-FFF2-40B4-BE49-F238E27FC236}">
                <a16:creationId xmlns:a16="http://schemas.microsoft.com/office/drawing/2014/main" id="{573FE5C6-E870-71E3-0B31-993F3661507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31117" y="2833333"/>
            <a:ext cx="540000" cy="540000"/>
          </a:xfrm>
          <a:prstGeom prst="rect">
            <a:avLst/>
          </a:prstGeom>
        </p:spPr>
      </p:pic>
      <p:pic>
        <p:nvPicPr>
          <p:cNvPr id="7" name="Graphic 6">
            <a:extLst>
              <a:ext uri="{FF2B5EF4-FFF2-40B4-BE49-F238E27FC236}">
                <a16:creationId xmlns:a16="http://schemas.microsoft.com/office/drawing/2014/main" id="{5B4964F8-8290-5F1E-C0D7-BDF3239F8CA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1316" y="3683026"/>
            <a:ext cx="552632" cy="540000"/>
          </a:xfrm>
          <a:prstGeom prst="rect">
            <a:avLst/>
          </a:prstGeom>
        </p:spPr>
      </p:pic>
      <p:pic>
        <p:nvPicPr>
          <p:cNvPr id="8" name="Graphic 7">
            <a:extLst>
              <a:ext uri="{FF2B5EF4-FFF2-40B4-BE49-F238E27FC236}">
                <a16:creationId xmlns:a16="http://schemas.microsoft.com/office/drawing/2014/main" id="{6B362802-5E69-2F9C-D4D1-8A2828C043F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682798" y="2833333"/>
            <a:ext cx="678427" cy="540000"/>
          </a:xfrm>
          <a:prstGeom prst="rect">
            <a:avLst/>
          </a:prstGeom>
        </p:spPr>
      </p:pic>
      <p:pic>
        <p:nvPicPr>
          <p:cNvPr id="9" name="Graphic 8">
            <a:extLst>
              <a:ext uri="{FF2B5EF4-FFF2-40B4-BE49-F238E27FC236}">
                <a16:creationId xmlns:a16="http://schemas.microsoft.com/office/drawing/2014/main" id="{05E765FB-A416-FCAA-AD97-230AA749E54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568868" y="2833333"/>
            <a:ext cx="519231" cy="540000"/>
          </a:xfrm>
          <a:prstGeom prst="rect">
            <a:avLst/>
          </a:prstGeom>
        </p:spPr>
      </p:pic>
      <p:pic>
        <p:nvPicPr>
          <p:cNvPr id="10" name="Graphic 9">
            <a:extLst>
              <a:ext uri="{FF2B5EF4-FFF2-40B4-BE49-F238E27FC236}">
                <a16:creationId xmlns:a16="http://schemas.microsoft.com/office/drawing/2014/main" id="{DDDE9D4B-70DB-0574-4A53-1A3BFD4838E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763593" y="3677778"/>
            <a:ext cx="690670" cy="540000"/>
          </a:xfrm>
          <a:prstGeom prst="rect">
            <a:avLst/>
          </a:prstGeom>
        </p:spPr>
      </p:pic>
      <p:pic>
        <p:nvPicPr>
          <p:cNvPr id="11" name="Graphic 10">
            <a:extLst>
              <a:ext uri="{FF2B5EF4-FFF2-40B4-BE49-F238E27FC236}">
                <a16:creationId xmlns:a16="http://schemas.microsoft.com/office/drawing/2014/main" id="{E249B999-41D8-FCE3-932E-86FF4EFDB69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812655" y="2833333"/>
            <a:ext cx="552273" cy="540000"/>
          </a:xfrm>
          <a:prstGeom prst="rect">
            <a:avLst/>
          </a:prstGeom>
        </p:spPr>
      </p:pic>
      <p:pic>
        <p:nvPicPr>
          <p:cNvPr id="12" name="Graphic 11">
            <a:extLst>
              <a:ext uri="{FF2B5EF4-FFF2-40B4-BE49-F238E27FC236}">
                <a16:creationId xmlns:a16="http://schemas.microsoft.com/office/drawing/2014/main" id="{2252876B-4A7D-7A08-F1AC-C121A1F7908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023168" y="3677778"/>
            <a:ext cx="552632" cy="540000"/>
          </a:xfrm>
          <a:prstGeom prst="rect">
            <a:avLst/>
          </a:prstGeom>
        </p:spPr>
      </p:pic>
      <p:pic>
        <p:nvPicPr>
          <p:cNvPr id="13" name="Graphic 12">
            <a:extLst>
              <a:ext uri="{FF2B5EF4-FFF2-40B4-BE49-F238E27FC236}">
                <a16:creationId xmlns:a16="http://schemas.microsoft.com/office/drawing/2014/main" id="{47DD7CDC-4BD5-6E3D-5F5A-6359CF346264}"/>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072230" y="2807993"/>
            <a:ext cx="540000" cy="540000"/>
          </a:xfrm>
          <a:prstGeom prst="rect">
            <a:avLst/>
          </a:prstGeom>
        </p:spPr>
      </p:pic>
      <p:pic>
        <p:nvPicPr>
          <p:cNvPr id="14" name="Graphic 13">
            <a:extLst>
              <a:ext uri="{FF2B5EF4-FFF2-40B4-BE49-F238E27FC236}">
                <a16:creationId xmlns:a16="http://schemas.microsoft.com/office/drawing/2014/main" id="{648268AE-55F8-4FF6-09C5-EF1F6F8C4762}"/>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538177" y="3683026"/>
            <a:ext cx="541031" cy="540000"/>
          </a:xfrm>
          <a:prstGeom prst="rect">
            <a:avLst/>
          </a:prstGeom>
        </p:spPr>
      </p:pic>
      <p:pic>
        <p:nvPicPr>
          <p:cNvPr id="15" name="Graphic 14">
            <a:extLst>
              <a:ext uri="{FF2B5EF4-FFF2-40B4-BE49-F238E27FC236}">
                <a16:creationId xmlns:a16="http://schemas.microsoft.com/office/drawing/2014/main" id="{F77A2FD2-A8C1-3971-A7DD-4F2AF5FA3C1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642056" y="3669590"/>
            <a:ext cx="434562" cy="540000"/>
          </a:xfrm>
          <a:prstGeom prst="rect">
            <a:avLst/>
          </a:prstGeom>
        </p:spPr>
      </p:pic>
      <p:pic>
        <p:nvPicPr>
          <p:cNvPr id="16" name="Graphic 15">
            <a:extLst>
              <a:ext uri="{FF2B5EF4-FFF2-40B4-BE49-F238E27FC236}">
                <a16:creationId xmlns:a16="http://schemas.microsoft.com/office/drawing/2014/main" id="{CCA4B9BD-B762-17A0-81EE-D09DAB3914AC}"/>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941685" y="2833333"/>
            <a:ext cx="540000" cy="540000"/>
          </a:xfrm>
          <a:prstGeom prst="rect">
            <a:avLst/>
          </a:prstGeom>
        </p:spPr>
      </p:pic>
      <p:pic>
        <p:nvPicPr>
          <p:cNvPr id="17" name="Graphic 16">
            <a:extLst>
              <a:ext uri="{FF2B5EF4-FFF2-40B4-BE49-F238E27FC236}">
                <a16:creationId xmlns:a16="http://schemas.microsoft.com/office/drawing/2014/main" id="{8C18D4DD-CAEC-E156-10EB-86BD902FDC55}"/>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222297" y="1990364"/>
            <a:ext cx="540000" cy="540000"/>
          </a:xfrm>
          <a:prstGeom prst="rect">
            <a:avLst/>
          </a:prstGeom>
        </p:spPr>
      </p:pic>
      <p:pic>
        <p:nvPicPr>
          <p:cNvPr id="18" name="Graphic 17">
            <a:extLst>
              <a:ext uri="{FF2B5EF4-FFF2-40B4-BE49-F238E27FC236}">
                <a16:creationId xmlns:a16="http://schemas.microsoft.com/office/drawing/2014/main" id="{A067B397-090D-930E-7033-1F31F6072396}"/>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9626168" y="1983640"/>
            <a:ext cx="540000" cy="540000"/>
          </a:xfrm>
          <a:prstGeom prst="rect">
            <a:avLst/>
          </a:prstGeom>
        </p:spPr>
      </p:pic>
      <p:pic>
        <p:nvPicPr>
          <p:cNvPr id="19" name="Graphic 18">
            <a:extLst>
              <a:ext uri="{FF2B5EF4-FFF2-40B4-BE49-F238E27FC236}">
                <a16:creationId xmlns:a16="http://schemas.microsoft.com/office/drawing/2014/main" id="{17604E81-D849-9740-4369-71A8A83CBEBA}"/>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222297" y="2833333"/>
            <a:ext cx="540000" cy="540000"/>
          </a:xfrm>
          <a:prstGeom prst="rect">
            <a:avLst/>
          </a:prstGeom>
        </p:spPr>
      </p:pic>
      <p:pic>
        <p:nvPicPr>
          <p:cNvPr id="20" name="Graphic 19">
            <a:extLst>
              <a:ext uri="{FF2B5EF4-FFF2-40B4-BE49-F238E27FC236}">
                <a16:creationId xmlns:a16="http://schemas.microsoft.com/office/drawing/2014/main" id="{E37C975E-FB0C-46DA-4E2C-D73F793D1289}"/>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91839" y="2833333"/>
            <a:ext cx="540000" cy="540000"/>
          </a:xfrm>
          <a:prstGeom prst="rect">
            <a:avLst/>
          </a:prstGeom>
        </p:spPr>
      </p:pic>
      <p:pic>
        <p:nvPicPr>
          <p:cNvPr id="21" name="Graphic 20">
            <a:extLst>
              <a:ext uri="{FF2B5EF4-FFF2-40B4-BE49-F238E27FC236}">
                <a16:creationId xmlns:a16="http://schemas.microsoft.com/office/drawing/2014/main" id="{6323E04F-D192-BFBE-8E76-C1F3966341E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4504018" y="2833333"/>
            <a:ext cx="540000" cy="540000"/>
          </a:xfrm>
          <a:prstGeom prst="rect">
            <a:avLst/>
          </a:prstGeom>
        </p:spPr>
      </p:pic>
      <p:sp>
        <p:nvSpPr>
          <p:cNvPr id="22" name="Freeform 222">
            <a:extLst>
              <a:ext uri="{FF2B5EF4-FFF2-40B4-BE49-F238E27FC236}">
                <a16:creationId xmlns:a16="http://schemas.microsoft.com/office/drawing/2014/main" id="{169DBC6F-2409-990A-2242-CB3BFF5A5ECB}"/>
              </a:ext>
            </a:extLst>
          </p:cNvPr>
          <p:cNvSpPr/>
          <p:nvPr userDrawn="1"/>
        </p:nvSpPr>
        <p:spPr>
          <a:xfrm>
            <a:off x="10357645" y="1983640"/>
            <a:ext cx="540000" cy="540000"/>
          </a:xfrm>
          <a:custGeom>
            <a:avLst/>
            <a:gdLst>
              <a:gd name="connsiteX0" fmla="*/ 0 w 540000"/>
              <a:gd name="connsiteY0" fmla="*/ 0 h 540000"/>
              <a:gd name="connsiteX1" fmla="*/ 540000 w 540000"/>
              <a:gd name="connsiteY1" fmla="*/ 0 h 540000"/>
              <a:gd name="connsiteX2" fmla="*/ 540000 w 540000"/>
              <a:gd name="connsiteY2" fmla="*/ 540000 h 540000"/>
              <a:gd name="connsiteX3" fmla="*/ 0 w 540000"/>
              <a:gd name="connsiteY3" fmla="*/ 540000 h 540000"/>
            </a:gdLst>
            <a:ahLst/>
            <a:cxnLst>
              <a:cxn ang="0">
                <a:pos x="connsiteX0" y="connsiteY0"/>
              </a:cxn>
              <a:cxn ang="0">
                <a:pos x="connsiteX1" y="connsiteY1"/>
              </a:cxn>
              <a:cxn ang="0">
                <a:pos x="connsiteX2" y="connsiteY2"/>
              </a:cxn>
              <a:cxn ang="0">
                <a:pos x="connsiteX3" y="connsiteY3"/>
              </a:cxn>
            </a:cxnLst>
            <a:rect l="l" t="t" r="r" b="b"/>
            <a:pathLst>
              <a:path w="540000" h="540000">
                <a:moveTo>
                  <a:pt x="0" y="0"/>
                </a:moveTo>
                <a:lnTo>
                  <a:pt x="540000" y="0"/>
                </a:lnTo>
                <a:lnTo>
                  <a:pt x="540000" y="540000"/>
                </a:lnTo>
                <a:lnTo>
                  <a:pt x="0" y="540000"/>
                </a:lnTo>
                <a:close/>
              </a:path>
            </a:pathLst>
          </a:custGeom>
          <a:noFill/>
          <a:ln w="2084" cap="flat">
            <a:noFill/>
            <a:prstDash val="solid"/>
            <a:miter/>
          </a:ln>
        </p:spPr>
        <p:txBody>
          <a:bodyPr rtlCol="0" anchor="ctr"/>
          <a:lstStyle/>
          <a:p>
            <a:endParaRPr lang="en-BE">
              <a:solidFill>
                <a:srgbClr val="14274C"/>
              </a:solidFill>
              <a:latin typeface="Trebuchet MS"/>
            </a:endParaRPr>
          </a:p>
        </p:txBody>
      </p:sp>
      <p:pic>
        <p:nvPicPr>
          <p:cNvPr id="23" name="Graphic 22">
            <a:extLst>
              <a:ext uri="{FF2B5EF4-FFF2-40B4-BE49-F238E27FC236}">
                <a16:creationId xmlns:a16="http://schemas.microsoft.com/office/drawing/2014/main" id="{3CD8C81A-16BF-DC9F-FADF-6826A8A5D87E}"/>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3023168" y="2833333"/>
            <a:ext cx="540000" cy="540000"/>
          </a:xfrm>
          <a:prstGeom prst="rect">
            <a:avLst/>
          </a:prstGeom>
        </p:spPr>
      </p:pic>
      <p:pic>
        <p:nvPicPr>
          <p:cNvPr id="24" name="Graphic 23">
            <a:extLst>
              <a:ext uri="{FF2B5EF4-FFF2-40B4-BE49-F238E27FC236}">
                <a16:creationId xmlns:a16="http://schemas.microsoft.com/office/drawing/2014/main" id="{6767A8B4-3092-7701-ED17-712781670695}"/>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6674369" y="2011628"/>
            <a:ext cx="540000" cy="540000"/>
          </a:xfrm>
          <a:prstGeom prst="rect">
            <a:avLst/>
          </a:prstGeom>
        </p:spPr>
      </p:pic>
      <p:pic>
        <p:nvPicPr>
          <p:cNvPr id="25" name="Graphic 24">
            <a:extLst>
              <a:ext uri="{FF2B5EF4-FFF2-40B4-BE49-F238E27FC236}">
                <a16:creationId xmlns:a16="http://schemas.microsoft.com/office/drawing/2014/main" id="{20E70BE4-1914-6981-383F-7D6C22667625}"/>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148372" y="1983640"/>
            <a:ext cx="540000" cy="540000"/>
          </a:xfrm>
          <a:prstGeom prst="rect">
            <a:avLst/>
          </a:prstGeom>
        </p:spPr>
      </p:pic>
      <p:pic>
        <p:nvPicPr>
          <p:cNvPr id="26" name="Graphic 25">
            <a:extLst>
              <a:ext uri="{FF2B5EF4-FFF2-40B4-BE49-F238E27FC236}">
                <a16:creationId xmlns:a16="http://schemas.microsoft.com/office/drawing/2014/main" id="{7406B4A9-2796-F7C4-30F4-A7F6B5F34B15}"/>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894691" y="2011628"/>
            <a:ext cx="540000" cy="540000"/>
          </a:xfrm>
          <a:prstGeom prst="rect">
            <a:avLst/>
          </a:prstGeom>
        </p:spPr>
      </p:pic>
      <p:pic>
        <p:nvPicPr>
          <p:cNvPr id="27" name="Graphic 26">
            <a:extLst>
              <a:ext uri="{FF2B5EF4-FFF2-40B4-BE49-F238E27FC236}">
                <a16:creationId xmlns:a16="http://schemas.microsoft.com/office/drawing/2014/main" id="{A7B8F386-40E8-7760-8D2C-6FCFF01C9537}"/>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3763593" y="2833333"/>
            <a:ext cx="540000" cy="540000"/>
          </a:xfrm>
          <a:prstGeom prst="rect">
            <a:avLst/>
          </a:prstGeom>
        </p:spPr>
      </p:pic>
      <p:pic>
        <p:nvPicPr>
          <p:cNvPr id="28" name="Graphic 27">
            <a:extLst>
              <a:ext uri="{FF2B5EF4-FFF2-40B4-BE49-F238E27FC236}">
                <a16:creationId xmlns:a16="http://schemas.microsoft.com/office/drawing/2014/main" id="{E6AE867C-0080-AB50-3733-2A1B57EC71ED}"/>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7405846" y="1997076"/>
            <a:ext cx="540000" cy="540000"/>
          </a:xfrm>
          <a:prstGeom prst="rect">
            <a:avLst/>
          </a:prstGeom>
        </p:spPr>
      </p:pic>
      <p:pic>
        <p:nvPicPr>
          <p:cNvPr id="29" name="Graphic 28">
            <a:extLst>
              <a:ext uri="{FF2B5EF4-FFF2-40B4-BE49-F238E27FC236}">
                <a16:creationId xmlns:a16="http://schemas.microsoft.com/office/drawing/2014/main" id="{13E63B16-9881-AEA5-F35E-6F25DE3E4580}"/>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282743" y="2833333"/>
            <a:ext cx="540000" cy="540000"/>
          </a:xfrm>
          <a:prstGeom prst="rect">
            <a:avLst/>
          </a:prstGeom>
        </p:spPr>
      </p:pic>
      <p:pic>
        <p:nvPicPr>
          <p:cNvPr id="30" name="Graphic 29">
            <a:extLst>
              <a:ext uri="{FF2B5EF4-FFF2-40B4-BE49-F238E27FC236}">
                <a16:creationId xmlns:a16="http://schemas.microsoft.com/office/drawing/2014/main" id="{39ACFC39-2E3E-9711-3B65-839108DBE6E7}"/>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4506615" y="1997076"/>
            <a:ext cx="540000" cy="540000"/>
          </a:xfrm>
          <a:prstGeom prst="rect">
            <a:avLst/>
          </a:prstGeom>
        </p:spPr>
      </p:pic>
      <p:pic>
        <p:nvPicPr>
          <p:cNvPr id="31" name="Graphic 30">
            <a:extLst>
              <a:ext uri="{FF2B5EF4-FFF2-40B4-BE49-F238E27FC236}">
                <a16:creationId xmlns:a16="http://schemas.microsoft.com/office/drawing/2014/main" id="{D17F61DA-5BE8-145D-F028-8076E9AEBD35}"/>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3027309" y="1988888"/>
            <a:ext cx="540000" cy="540000"/>
          </a:xfrm>
          <a:prstGeom prst="rect">
            <a:avLst/>
          </a:prstGeom>
        </p:spPr>
      </p:pic>
      <p:pic>
        <p:nvPicPr>
          <p:cNvPr id="32" name="Graphic 31">
            <a:extLst>
              <a:ext uri="{FF2B5EF4-FFF2-40B4-BE49-F238E27FC236}">
                <a16:creationId xmlns:a16="http://schemas.microsoft.com/office/drawing/2014/main" id="{96F9B477-0F46-C29C-273C-B7E365B8163B}"/>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538177" y="2833333"/>
            <a:ext cx="540000" cy="540000"/>
          </a:xfrm>
          <a:prstGeom prst="rect">
            <a:avLst/>
          </a:prstGeom>
        </p:spPr>
      </p:pic>
      <p:pic>
        <p:nvPicPr>
          <p:cNvPr id="33" name="Graphic 32">
            <a:extLst>
              <a:ext uri="{FF2B5EF4-FFF2-40B4-BE49-F238E27FC236}">
                <a16:creationId xmlns:a16="http://schemas.microsoft.com/office/drawing/2014/main" id="{C38A33A8-F84F-F8C2-51C4-03DFF971807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0372487" y="1985885"/>
            <a:ext cx="540000" cy="540000"/>
          </a:xfrm>
          <a:prstGeom prst="rect">
            <a:avLst/>
          </a:prstGeom>
        </p:spPr>
      </p:pic>
      <p:pic>
        <p:nvPicPr>
          <p:cNvPr id="34" name="Graphic 33">
            <a:extLst>
              <a:ext uri="{FF2B5EF4-FFF2-40B4-BE49-F238E27FC236}">
                <a16:creationId xmlns:a16="http://schemas.microsoft.com/office/drawing/2014/main" id="{E83FAD38-2AAC-A140-8715-AA35A7D5A3F4}"/>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7977" y="1983640"/>
            <a:ext cx="540000" cy="540000"/>
          </a:xfrm>
          <a:prstGeom prst="rect">
            <a:avLst/>
          </a:prstGeom>
        </p:spPr>
      </p:pic>
      <p:pic>
        <p:nvPicPr>
          <p:cNvPr id="35" name="Graphic 34">
            <a:extLst>
              <a:ext uri="{FF2B5EF4-FFF2-40B4-BE49-F238E27FC236}">
                <a16:creationId xmlns:a16="http://schemas.microsoft.com/office/drawing/2014/main" id="{31CB1BBF-9365-C263-9BD7-298303BFD374}"/>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538177" y="1983640"/>
            <a:ext cx="540000" cy="540000"/>
          </a:xfrm>
          <a:prstGeom prst="rect">
            <a:avLst/>
          </a:prstGeom>
        </p:spPr>
      </p:pic>
      <p:pic>
        <p:nvPicPr>
          <p:cNvPr id="36" name="Graphic 35">
            <a:extLst>
              <a:ext uri="{FF2B5EF4-FFF2-40B4-BE49-F238E27FC236}">
                <a16:creationId xmlns:a16="http://schemas.microsoft.com/office/drawing/2014/main" id="{6C6DBCDC-B654-E76C-BAB5-4150CA320D7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791999" y="1983640"/>
            <a:ext cx="540000" cy="540000"/>
          </a:xfrm>
          <a:prstGeom prst="rect">
            <a:avLst/>
          </a:prstGeom>
        </p:spPr>
      </p:pic>
      <p:pic>
        <p:nvPicPr>
          <p:cNvPr id="37" name="Graphic 36">
            <a:extLst>
              <a:ext uri="{FF2B5EF4-FFF2-40B4-BE49-F238E27FC236}">
                <a16:creationId xmlns:a16="http://schemas.microsoft.com/office/drawing/2014/main" id="{ABAC4173-AC5C-C1F3-352B-353E5D71C920}"/>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2282743" y="1988888"/>
            <a:ext cx="540000" cy="540000"/>
          </a:xfrm>
          <a:prstGeom prst="rect">
            <a:avLst/>
          </a:prstGeom>
        </p:spPr>
      </p:pic>
      <p:pic>
        <p:nvPicPr>
          <p:cNvPr id="38" name="Graphic 37">
            <a:extLst>
              <a:ext uri="{FF2B5EF4-FFF2-40B4-BE49-F238E27FC236}">
                <a16:creationId xmlns:a16="http://schemas.microsoft.com/office/drawing/2014/main" id="{07D000CB-65B5-92F8-A171-A3A3CBD72D01}"/>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5941685" y="2011628"/>
            <a:ext cx="540000" cy="540000"/>
          </a:xfrm>
          <a:prstGeom prst="rect">
            <a:avLst/>
          </a:prstGeom>
        </p:spPr>
      </p:pic>
      <p:pic>
        <p:nvPicPr>
          <p:cNvPr id="39" name="Graphic 38">
            <a:extLst>
              <a:ext uri="{FF2B5EF4-FFF2-40B4-BE49-F238E27FC236}">
                <a16:creationId xmlns:a16="http://schemas.microsoft.com/office/drawing/2014/main" id="{E74DA140-F335-4411-64D9-0E7D70B15CE9}"/>
              </a:ext>
            </a:extLst>
          </p:cNvPr>
          <p:cNvPicPr>
            <a:picLocks noChangeAspect="1"/>
          </p:cNvPicPr>
          <p:nvPr userDrawn="1"/>
        </p:nvPicPr>
        <p:blipFill>
          <a:blip r:embed="rId68">
            <a:extLst>
              <a:ext uri="{96DAC541-7B7A-43D3-8B79-37D633B846F1}">
                <asvg:svgBlip xmlns:asvg="http://schemas.microsoft.com/office/drawing/2016/SVG/main" r:embed="rId69"/>
              </a:ext>
            </a:extLst>
          </a:blip>
          <a:srcRect/>
          <a:stretch/>
        </p:blipFill>
        <p:spPr>
          <a:xfrm>
            <a:off x="2177913" y="4514035"/>
            <a:ext cx="531879" cy="540000"/>
          </a:xfrm>
          <a:prstGeom prst="rect">
            <a:avLst/>
          </a:prstGeom>
        </p:spPr>
      </p:pic>
      <p:pic>
        <p:nvPicPr>
          <p:cNvPr id="40" name="Graphic 39">
            <a:extLst>
              <a:ext uri="{FF2B5EF4-FFF2-40B4-BE49-F238E27FC236}">
                <a16:creationId xmlns:a16="http://schemas.microsoft.com/office/drawing/2014/main" id="{97806BE4-6F37-9D22-97EC-0E31937295E2}"/>
              </a:ext>
            </a:extLst>
          </p:cNvPr>
          <p:cNvPicPr>
            <a:picLocks noChangeAspect="1"/>
          </p:cNvPicPr>
          <p:nvPr userDrawn="1"/>
        </p:nvPicPr>
        <p:blipFill>
          <a:blip r:embed="rId70">
            <a:extLst>
              <a:ext uri="{96DAC541-7B7A-43D3-8B79-37D633B846F1}">
                <asvg:svgBlip xmlns:asvg="http://schemas.microsoft.com/office/drawing/2016/SVG/main" r:embed="rId71"/>
              </a:ext>
            </a:extLst>
          </a:blip>
          <a:srcRect/>
          <a:stretch/>
        </p:blipFill>
        <p:spPr>
          <a:xfrm>
            <a:off x="1555913" y="4540907"/>
            <a:ext cx="422000" cy="540000"/>
          </a:xfrm>
          <a:prstGeom prst="rect">
            <a:avLst/>
          </a:prstGeom>
        </p:spPr>
      </p:pic>
      <p:pic>
        <p:nvPicPr>
          <p:cNvPr id="41" name="Graphic 40">
            <a:extLst>
              <a:ext uri="{FF2B5EF4-FFF2-40B4-BE49-F238E27FC236}">
                <a16:creationId xmlns:a16="http://schemas.microsoft.com/office/drawing/2014/main" id="{3321B798-2163-41CC-B05B-E5BB1FE4A0EC}"/>
              </a:ext>
            </a:extLst>
          </p:cNvPr>
          <p:cNvPicPr>
            <a:picLocks noChangeAspect="1"/>
          </p:cNvPicPr>
          <p:nvPr userDrawn="1"/>
        </p:nvPicPr>
        <p:blipFill>
          <a:blip r:embed="rId72">
            <a:extLst>
              <a:ext uri="{96DAC541-7B7A-43D3-8B79-37D633B846F1}">
                <asvg:svgBlip xmlns:asvg="http://schemas.microsoft.com/office/drawing/2016/SVG/main" r:embed="rId73"/>
              </a:ext>
            </a:extLst>
          </a:blip>
          <a:srcRect/>
          <a:stretch/>
        </p:blipFill>
        <p:spPr>
          <a:xfrm>
            <a:off x="821316" y="4540907"/>
            <a:ext cx="462857" cy="539999"/>
          </a:xfrm>
          <a:prstGeom prst="rect">
            <a:avLst/>
          </a:prstGeom>
        </p:spPr>
      </p:pic>
      <p:pic>
        <p:nvPicPr>
          <p:cNvPr id="42" name="Graphic 41">
            <a:extLst>
              <a:ext uri="{FF2B5EF4-FFF2-40B4-BE49-F238E27FC236}">
                <a16:creationId xmlns:a16="http://schemas.microsoft.com/office/drawing/2014/main" id="{2551ECB9-0435-5BEF-5B4E-8E283E5E2042}"/>
              </a:ext>
            </a:extLst>
          </p:cNvPr>
          <p:cNvPicPr>
            <a:picLocks noChangeAspect="1"/>
          </p:cNvPicPr>
          <p:nvPr userDrawn="1"/>
        </p:nvPicPr>
        <p:blipFill>
          <a:blip r:embed="rId74">
            <a:extLst>
              <a:ext uri="{96DAC541-7B7A-43D3-8B79-37D633B846F1}">
                <asvg:svgBlip xmlns:asvg="http://schemas.microsoft.com/office/drawing/2016/SVG/main" r:embed="rId75"/>
              </a:ext>
            </a:extLst>
          </a:blip>
          <a:srcRect/>
          <a:stretch/>
        </p:blipFill>
        <p:spPr>
          <a:xfrm>
            <a:off x="5338000" y="4514035"/>
            <a:ext cx="535846" cy="539999"/>
          </a:xfrm>
          <a:prstGeom prst="rect">
            <a:avLst/>
          </a:prstGeom>
        </p:spPr>
      </p:pic>
      <p:pic>
        <p:nvPicPr>
          <p:cNvPr id="43" name="Graphic 42">
            <a:extLst>
              <a:ext uri="{FF2B5EF4-FFF2-40B4-BE49-F238E27FC236}">
                <a16:creationId xmlns:a16="http://schemas.microsoft.com/office/drawing/2014/main" id="{62395DFF-DB0B-D99E-08C1-9C765B981B27}"/>
              </a:ext>
            </a:extLst>
          </p:cNvPr>
          <p:cNvPicPr>
            <a:picLocks noChangeAspect="1"/>
          </p:cNvPicPr>
          <p:nvPr userDrawn="1"/>
        </p:nvPicPr>
        <p:blipFill>
          <a:blip r:embed="rId76">
            <a:extLst>
              <a:ext uri="{96DAC541-7B7A-43D3-8B79-37D633B846F1}">
                <asvg:svgBlip xmlns:asvg="http://schemas.microsoft.com/office/drawing/2016/SVG/main" r:embed="rId77"/>
              </a:ext>
            </a:extLst>
          </a:blip>
          <a:srcRect/>
          <a:stretch/>
        </p:blipFill>
        <p:spPr>
          <a:xfrm>
            <a:off x="3646552" y="4514035"/>
            <a:ext cx="677647" cy="539999"/>
          </a:xfrm>
          <a:prstGeom prst="rect">
            <a:avLst/>
          </a:prstGeom>
        </p:spPr>
      </p:pic>
      <p:pic>
        <p:nvPicPr>
          <p:cNvPr id="44" name="Graphic 43">
            <a:extLst>
              <a:ext uri="{FF2B5EF4-FFF2-40B4-BE49-F238E27FC236}">
                <a16:creationId xmlns:a16="http://schemas.microsoft.com/office/drawing/2014/main" id="{E4FE3DDC-ACF4-55B5-E546-6BC2B3E87E51}"/>
              </a:ext>
            </a:extLst>
          </p:cNvPr>
          <p:cNvPicPr>
            <a:picLocks noChangeAspect="1"/>
          </p:cNvPicPr>
          <p:nvPr userDrawn="1"/>
        </p:nvPicPr>
        <p:blipFill>
          <a:blip r:embed="rId78">
            <a:extLst>
              <a:ext uri="{96DAC541-7B7A-43D3-8B79-37D633B846F1}">
                <asvg:svgBlip xmlns:asvg="http://schemas.microsoft.com/office/drawing/2016/SVG/main" r:embed="rId79"/>
              </a:ext>
            </a:extLst>
          </a:blip>
          <a:srcRect/>
          <a:stretch/>
        </p:blipFill>
        <p:spPr>
          <a:xfrm>
            <a:off x="2906127" y="4514035"/>
            <a:ext cx="544090" cy="540000"/>
          </a:xfrm>
          <a:prstGeom prst="rect">
            <a:avLst/>
          </a:prstGeom>
        </p:spPr>
      </p:pic>
      <p:pic>
        <p:nvPicPr>
          <p:cNvPr id="45" name="Graphic 44">
            <a:extLst>
              <a:ext uri="{FF2B5EF4-FFF2-40B4-BE49-F238E27FC236}">
                <a16:creationId xmlns:a16="http://schemas.microsoft.com/office/drawing/2014/main" id="{D19FAFF5-B120-7A07-AD16-B8B4DFC49EA7}"/>
              </a:ext>
            </a:extLst>
          </p:cNvPr>
          <p:cNvPicPr>
            <a:picLocks noChangeAspect="1"/>
          </p:cNvPicPr>
          <p:nvPr userDrawn="1"/>
        </p:nvPicPr>
        <p:blipFill>
          <a:blip r:embed="rId80">
            <a:extLst>
              <a:ext uri="{96DAC541-7B7A-43D3-8B79-37D633B846F1}">
                <asvg:svgBlip xmlns:asvg="http://schemas.microsoft.com/office/drawing/2016/SVG/main" r:embed="rId81"/>
              </a:ext>
            </a:extLst>
          </a:blip>
          <a:srcRect/>
          <a:stretch/>
        </p:blipFill>
        <p:spPr>
          <a:xfrm>
            <a:off x="9842420" y="3677779"/>
            <a:ext cx="535731" cy="539999"/>
          </a:xfrm>
          <a:prstGeom prst="rect">
            <a:avLst/>
          </a:prstGeom>
        </p:spPr>
      </p:pic>
      <p:pic>
        <p:nvPicPr>
          <p:cNvPr id="46" name="Graphic 45">
            <a:extLst>
              <a:ext uri="{FF2B5EF4-FFF2-40B4-BE49-F238E27FC236}">
                <a16:creationId xmlns:a16="http://schemas.microsoft.com/office/drawing/2014/main" id="{6689C2C2-72BF-F15F-9887-2FE24FC9E28D}"/>
              </a:ext>
            </a:extLst>
          </p:cNvPr>
          <p:cNvPicPr>
            <a:picLocks noChangeAspect="1"/>
          </p:cNvPicPr>
          <p:nvPr userDrawn="1"/>
        </p:nvPicPr>
        <p:blipFill>
          <a:blip r:embed="rId82">
            <a:extLst>
              <a:ext uri="{96DAC541-7B7A-43D3-8B79-37D633B846F1}">
                <asvg:svgBlip xmlns:asvg="http://schemas.microsoft.com/office/drawing/2016/SVG/main" r:embed="rId83"/>
              </a:ext>
            </a:extLst>
          </a:blip>
          <a:srcRect/>
          <a:stretch/>
        </p:blipFill>
        <p:spPr>
          <a:xfrm>
            <a:off x="4524199" y="4514035"/>
            <a:ext cx="542061" cy="539999"/>
          </a:xfrm>
          <a:prstGeom prst="rect">
            <a:avLst/>
          </a:prstGeom>
        </p:spPr>
      </p:pic>
      <p:pic>
        <p:nvPicPr>
          <p:cNvPr id="47" name="Graphic 46">
            <a:extLst>
              <a:ext uri="{FF2B5EF4-FFF2-40B4-BE49-F238E27FC236}">
                <a16:creationId xmlns:a16="http://schemas.microsoft.com/office/drawing/2014/main" id="{0849E755-EF62-01EF-154D-26F940FE694B}"/>
              </a:ext>
            </a:extLst>
          </p:cNvPr>
          <p:cNvPicPr>
            <a:picLocks noChangeAspect="1"/>
          </p:cNvPicPr>
          <p:nvPr userDrawn="1"/>
        </p:nvPicPr>
        <p:blipFill>
          <a:blip r:embed="rId84">
            <a:extLst>
              <a:ext uri="{96DAC541-7B7A-43D3-8B79-37D633B846F1}">
                <asvg:svgBlip xmlns:asvg="http://schemas.microsoft.com/office/drawing/2016/SVG/main" r:embed="rId85"/>
              </a:ext>
            </a:extLst>
          </a:blip>
          <a:srcRect/>
          <a:stretch/>
        </p:blipFill>
        <p:spPr>
          <a:xfrm>
            <a:off x="7515816" y="3677779"/>
            <a:ext cx="559133" cy="540000"/>
          </a:xfrm>
          <a:prstGeom prst="rect">
            <a:avLst/>
          </a:prstGeom>
        </p:spPr>
      </p:pic>
      <p:pic>
        <p:nvPicPr>
          <p:cNvPr id="48" name="Graphic 47">
            <a:extLst>
              <a:ext uri="{FF2B5EF4-FFF2-40B4-BE49-F238E27FC236}">
                <a16:creationId xmlns:a16="http://schemas.microsoft.com/office/drawing/2014/main" id="{4784B143-BD88-AEA4-7060-6B64E2E65F06}"/>
              </a:ext>
            </a:extLst>
          </p:cNvPr>
          <p:cNvPicPr>
            <a:picLocks noChangeAspect="1"/>
          </p:cNvPicPr>
          <p:nvPr userDrawn="1"/>
        </p:nvPicPr>
        <p:blipFill>
          <a:blip r:embed="rId86">
            <a:extLst>
              <a:ext uri="{96DAC541-7B7A-43D3-8B79-37D633B846F1}">
                <asvg:svgBlip xmlns:asvg="http://schemas.microsoft.com/office/drawing/2016/SVG/main" r:embed="rId87"/>
              </a:ext>
            </a:extLst>
          </a:blip>
          <a:srcRect/>
          <a:stretch/>
        </p:blipFill>
        <p:spPr>
          <a:xfrm>
            <a:off x="9092780" y="3677779"/>
            <a:ext cx="561600" cy="540000"/>
          </a:xfrm>
          <a:prstGeom prst="rect">
            <a:avLst/>
          </a:prstGeom>
        </p:spPr>
      </p:pic>
      <p:pic>
        <p:nvPicPr>
          <p:cNvPr id="49" name="Graphic 48">
            <a:extLst>
              <a:ext uri="{FF2B5EF4-FFF2-40B4-BE49-F238E27FC236}">
                <a16:creationId xmlns:a16="http://schemas.microsoft.com/office/drawing/2014/main" id="{32D64D0B-9B48-671B-324E-6D2E58D99EBC}"/>
              </a:ext>
            </a:extLst>
          </p:cNvPr>
          <p:cNvPicPr>
            <a:picLocks noChangeAspect="1"/>
          </p:cNvPicPr>
          <p:nvPr userDrawn="1"/>
        </p:nvPicPr>
        <p:blipFill>
          <a:blip r:embed="rId88">
            <a:extLst>
              <a:ext uri="{96DAC541-7B7A-43D3-8B79-37D633B846F1}">
                <asvg:svgBlip xmlns:asvg="http://schemas.microsoft.com/office/drawing/2016/SVG/main" r:embed="rId89"/>
              </a:ext>
            </a:extLst>
          </a:blip>
          <a:srcRect/>
          <a:stretch/>
        </p:blipFill>
        <p:spPr>
          <a:xfrm>
            <a:off x="10566191" y="3677779"/>
            <a:ext cx="540000" cy="540000"/>
          </a:xfrm>
          <a:prstGeom prst="rect">
            <a:avLst/>
          </a:prstGeom>
        </p:spPr>
      </p:pic>
      <p:pic>
        <p:nvPicPr>
          <p:cNvPr id="50" name="Graphic 49">
            <a:extLst>
              <a:ext uri="{FF2B5EF4-FFF2-40B4-BE49-F238E27FC236}">
                <a16:creationId xmlns:a16="http://schemas.microsoft.com/office/drawing/2014/main" id="{5824E3CF-FD54-D020-0B0A-6E4DC12B2BB0}"/>
              </a:ext>
            </a:extLst>
          </p:cNvPr>
          <p:cNvPicPr>
            <a:picLocks noChangeAspect="1"/>
          </p:cNvPicPr>
          <p:nvPr userDrawn="1"/>
        </p:nvPicPr>
        <p:blipFill>
          <a:blip r:embed="rId90">
            <a:extLst>
              <a:ext uri="{96DAC541-7B7A-43D3-8B79-37D633B846F1}">
                <asvg:svgBlip xmlns:asvg="http://schemas.microsoft.com/office/drawing/2016/SVG/main" r:embed="rId91"/>
              </a:ext>
            </a:extLst>
          </a:blip>
          <a:srcRect/>
          <a:stretch/>
        </p:blipFill>
        <p:spPr>
          <a:xfrm>
            <a:off x="5264411" y="3677779"/>
            <a:ext cx="616000" cy="540000"/>
          </a:xfrm>
          <a:prstGeom prst="rect">
            <a:avLst/>
          </a:prstGeom>
        </p:spPr>
      </p:pic>
      <p:pic>
        <p:nvPicPr>
          <p:cNvPr id="51" name="Graphic 50">
            <a:extLst>
              <a:ext uri="{FF2B5EF4-FFF2-40B4-BE49-F238E27FC236}">
                <a16:creationId xmlns:a16="http://schemas.microsoft.com/office/drawing/2014/main" id="{13330217-D02A-4720-8E32-6CE8C6B81A8E}"/>
              </a:ext>
            </a:extLst>
          </p:cNvPr>
          <p:cNvPicPr>
            <a:picLocks noChangeAspect="1"/>
          </p:cNvPicPr>
          <p:nvPr userDrawn="1"/>
        </p:nvPicPr>
        <p:blipFill>
          <a:blip r:embed="rId92">
            <a:extLst>
              <a:ext uri="{96DAC541-7B7A-43D3-8B79-37D633B846F1}">
                <asvg:svgBlip xmlns:asvg="http://schemas.microsoft.com/office/drawing/2016/SVG/main" r:embed="rId93"/>
              </a:ext>
            </a:extLst>
          </a:blip>
          <a:srcRect/>
          <a:stretch/>
        </p:blipFill>
        <p:spPr>
          <a:xfrm>
            <a:off x="6750001" y="3677779"/>
            <a:ext cx="570240" cy="540000"/>
          </a:xfrm>
          <a:prstGeom prst="rect">
            <a:avLst/>
          </a:prstGeom>
        </p:spPr>
      </p:pic>
      <p:pic>
        <p:nvPicPr>
          <p:cNvPr id="52" name="Graphic 51">
            <a:extLst>
              <a:ext uri="{FF2B5EF4-FFF2-40B4-BE49-F238E27FC236}">
                <a16:creationId xmlns:a16="http://schemas.microsoft.com/office/drawing/2014/main" id="{A70D203C-2C9D-EB13-6801-CD9CA40154BD}"/>
              </a:ext>
            </a:extLst>
          </p:cNvPr>
          <p:cNvPicPr>
            <a:picLocks noChangeAspect="1"/>
          </p:cNvPicPr>
          <p:nvPr userDrawn="1"/>
        </p:nvPicPr>
        <p:blipFill>
          <a:blip r:embed="rId94">
            <a:extLst>
              <a:ext uri="{96DAC541-7B7A-43D3-8B79-37D633B846F1}">
                <asvg:svgBlip xmlns:asvg="http://schemas.microsoft.com/office/drawing/2016/SVG/main" r:embed="rId95"/>
              </a:ext>
            </a:extLst>
          </a:blip>
          <a:srcRect/>
          <a:stretch/>
        </p:blipFill>
        <p:spPr>
          <a:xfrm>
            <a:off x="8346433" y="3677779"/>
            <a:ext cx="556000" cy="540000"/>
          </a:xfrm>
          <a:prstGeom prst="rect">
            <a:avLst/>
          </a:prstGeom>
        </p:spPr>
      </p:pic>
      <p:pic>
        <p:nvPicPr>
          <p:cNvPr id="53" name="Graphic 52">
            <a:extLst>
              <a:ext uri="{FF2B5EF4-FFF2-40B4-BE49-F238E27FC236}">
                <a16:creationId xmlns:a16="http://schemas.microsoft.com/office/drawing/2014/main" id="{991ACF4D-6BDD-B027-02CA-5D5B2507BB3E}"/>
              </a:ext>
            </a:extLst>
          </p:cNvPr>
          <p:cNvPicPr>
            <a:picLocks noChangeAspect="1"/>
          </p:cNvPicPr>
          <p:nvPr userDrawn="1"/>
        </p:nvPicPr>
        <p:blipFill>
          <a:blip r:embed="rId96">
            <a:extLst>
              <a:ext uri="{96DAC541-7B7A-43D3-8B79-37D633B846F1}">
                <asvg:svgBlip xmlns:asvg="http://schemas.microsoft.com/office/drawing/2016/SVG/main" r:embed="rId97"/>
              </a:ext>
            </a:extLst>
          </a:blip>
          <a:srcRect/>
          <a:stretch/>
        </p:blipFill>
        <p:spPr>
          <a:xfrm>
            <a:off x="6027614" y="3677779"/>
            <a:ext cx="580449" cy="539999"/>
          </a:xfrm>
          <a:prstGeom prst="rect">
            <a:avLst/>
          </a:prstGeom>
        </p:spPr>
      </p:pic>
      <p:pic>
        <p:nvPicPr>
          <p:cNvPr id="54" name="Graphic 53">
            <a:extLst>
              <a:ext uri="{FF2B5EF4-FFF2-40B4-BE49-F238E27FC236}">
                <a16:creationId xmlns:a16="http://schemas.microsoft.com/office/drawing/2014/main" id="{66872561-BDB8-0F9A-2DE7-0072E6055A9E}"/>
              </a:ext>
            </a:extLst>
          </p:cNvPr>
          <p:cNvPicPr>
            <a:picLocks noChangeAspect="1"/>
          </p:cNvPicPr>
          <p:nvPr userDrawn="1"/>
        </p:nvPicPr>
        <p:blipFill>
          <a:blip r:embed="rId98">
            <a:extLst>
              <a:ext uri="{96DAC541-7B7A-43D3-8B79-37D633B846F1}">
                <asvg:svgBlip xmlns:asvg="http://schemas.microsoft.com/office/drawing/2016/SVG/main" r:embed="rId99"/>
              </a:ext>
            </a:extLst>
          </a:blip>
          <a:srcRect/>
          <a:stretch/>
        </p:blipFill>
        <p:spPr>
          <a:xfrm>
            <a:off x="4252635" y="5366668"/>
            <a:ext cx="481516" cy="539999"/>
          </a:xfrm>
          <a:prstGeom prst="rect">
            <a:avLst/>
          </a:prstGeom>
        </p:spPr>
      </p:pic>
      <p:pic>
        <p:nvPicPr>
          <p:cNvPr id="55" name="Graphic 54">
            <a:extLst>
              <a:ext uri="{FF2B5EF4-FFF2-40B4-BE49-F238E27FC236}">
                <a16:creationId xmlns:a16="http://schemas.microsoft.com/office/drawing/2014/main" id="{265FC305-7B76-A19F-2091-AAFAB385E85C}"/>
              </a:ext>
            </a:extLst>
          </p:cNvPr>
          <p:cNvPicPr>
            <a:picLocks noChangeAspect="1"/>
          </p:cNvPicPr>
          <p:nvPr userDrawn="1"/>
        </p:nvPicPr>
        <p:blipFill>
          <a:blip r:embed="rId100">
            <a:extLst>
              <a:ext uri="{96DAC541-7B7A-43D3-8B79-37D633B846F1}">
                <asvg:svgBlip xmlns:asvg="http://schemas.microsoft.com/office/drawing/2016/SVG/main" r:embed="rId101"/>
              </a:ext>
            </a:extLst>
          </a:blip>
          <a:srcRect/>
          <a:stretch/>
        </p:blipFill>
        <p:spPr>
          <a:xfrm>
            <a:off x="3607698" y="5366668"/>
            <a:ext cx="471307" cy="539999"/>
          </a:xfrm>
          <a:prstGeom prst="rect">
            <a:avLst/>
          </a:prstGeom>
        </p:spPr>
      </p:pic>
      <p:pic>
        <p:nvPicPr>
          <p:cNvPr id="56" name="Graphic 55">
            <a:extLst>
              <a:ext uri="{FF2B5EF4-FFF2-40B4-BE49-F238E27FC236}">
                <a16:creationId xmlns:a16="http://schemas.microsoft.com/office/drawing/2014/main" id="{6EF06E6D-5B59-8F41-0AE6-2FD173CF7667}"/>
              </a:ext>
            </a:extLst>
          </p:cNvPr>
          <p:cNvPicPr>
            <a:picLocks noChangeAspect="1"/>
          </p:cNvPicPr>
          <p:nvPr userDrawn="1"/>
        </p:nvPicPr>
        <p:blipFill>
          <a:blip r:embed="rId102">
            <a:extLst>
              <a:ext uri="{96DAC541-7B7A-43D3-8B79-37D633B846F1}">
                <asvg:svgBlip xmlns:asvg="http://schemas.microsoft.com/office/drawing/2016/SVG/main" r:embed="rId103"/>
              </a:ext>
            </a:extLst>
          </a:blip>
          <a:srcRect/>
          <a:stretch/>
        </p:blipFill>
        <p:spPr>
          <a:xfrm>
            <a:off x="6077561" y="4519213"/>
            <a:ext cx="466451" cy="540000"/>
          </a:xfrm>
          <a:prstGeom prst="rect">
            <a:avLst/>
          </a:prstGeom>
        </p:spPr>
      </p:pic>
      <p:pic>
        <p:nvPicPr>
          <p:cNvPr id="57" name="Graphic 56">
            <a:extLst>
              <a:ext uri="{FF2B5EF4-FFF2-40B4-BE49-F238E27FC236}">
                <a16:creationId xmlns:a16="http://schemas.microsoft.com/office/drawing/2014/main" id="{C0EC1F58-49D8-5664-1CE9-0C8256655DCA}"/>
              </a:ext>
            </a:extLst>
          </p:cNvPr>
          <p:cNvPicPr>
            <a:picLocks noChangeAspect="1"/>
          </p:cNvPicPr>
          <p:nvPr userDrawn="1"/>
        </p:nvPicPr>
        <p:blipFill>
          <a:blip r:embed="rId104">
            <a:extLst>
              <a:ext uri="{96DAC541-7B7A-43D3-8B79-37D633B846F1}">
                <asvg:svgBlip xmlns:asvg="http://schemas.microsoft.com/office/drawing/2016/SVG/main" r:embed="rId105"/>
              </a:ext>
            </a:extLst>
          </a:blip>
          <a:srcRect/>
          <a:stretch/>
        </p:blipFill>
        <p:spPr>
          <a:xfrm>
            <a:off x="2895791" y="5366668"/>
            <a:ext cx="541942" cy="539999"/>
          </a:xfrm>
          <a:prstGeom prst="rect">
            <a:avLst/>
          </a:prstGeom>
        </p:spPr>
      </p:pic>
      <p:pic>
        <p:nvPicPr>
          <p:cNvPr id="58" name="Graphic 57">
            <a:extLst>
              <a:ext uri="{FF2B5EF4-FFF2-40B4-BE49-F238E27FC236}">
                <a16:creationId xmlns:a16="http://schemas.microsoft.com/office/drawing/2014/main" id="{5B02FC89-116C-24C7-1063-CDFD0A50D562}"/>
              </a:ext>
            </a:extLst>
          </p:cNvPr>
          <p:cNvPicPr>
            <a:picLocks noChangeAspect="1"/>
          </p:cNvPicPr>
          <p:nvPr userDrawn="1"/>
        </p:nvPicPr>
        <p:blipFill>
          <a:blip r:embed="rId106">
            <a:extLst>
              <a:ext uri="{96DAC541-7B7A-43D3-8B79-37D633B846F1}">
                <asvg:svgBlip xmlns:asvg="http://schemas.microsoft.com/office/drawing/2016/SVG/main" r:embed="rId107"/>
              </a:ext>
            </a:extLst>
          </a:blip>
          <a:srcRect/>
          <a:stretch/>
        </p:blipFill>
        <p:spPr>
          <a:xfrm>
            <a:off x="2146516" y="5366668"/>
            <a:ext cx="579310" cy="539999"/>
          </a:xfrm>
          <a:prstGeom prst="rect">
            <a:avLst/>
          </a:prstGeom>
        </p:spPr>
      </p:pic>
      <p:pic>
        <p:nvPicPr>
          <p:cNvPr id="59" name="Graphic 58">
            <a:extLst>
              <a:ext uri="{FF2B5EF4-FFF2-40B4-BE49-F238E27FC236}">
                <a16:creationId xmlns:a16="http://schemas.microsoft.com/office/drawing/2014/main" id="{49A79E09-AD9E-5B12-4FDA-992D6AB1BC79}"/>
              </a:ext>
            </a:extLst>
          </p:cNvPr>
          <p:cNvPicPr>
            <a:picLocks noChangeAspect="1"/>
          </p:cNvPicPr>
          <p:nvPr userDrawn="1"/>
        </p:nvPicPr>
        <p:blipFill>
          <a:blip r:embed="rId108">
            <a:extLst>
              <a:ext uri="{96DAC541-7B7A-43D3-8B79-37D633B846F1}">
                <asvg:svgBlip xmlns:asvg="http://schemas.microsoft.com/office/drawing/2016/SVG/main" r:embed="rId109"/>
              </a:ext>
            </a:extLst>
          </a:blip>
          <a:srcRect/>
          <a:stretch/>
        </p:blipFill>
        <p:spPr>
          <a:xfrm>
            <a:off x="8368321" y="4496215"/>
            <a:ext cx="505653" cy="540000"/>
          </a:xfrm>
          <a:prstGeom prst="rect">
            <a:avLst/>
          </a:prstGeom>
        </p:spPr>
      </p:pic>
      <p:pic>
        <p:nvPicPr>
          <p:cNvPr id="60" name="Graphic 59">
            <a:extLst>
              <a:ext uri="{FF2B5EF4-FFF2-40B4-BE49-F238E27FC236}">
                <a16:creationId xmlns:a16="http://schemas.microsoft.com/office/drawing/2014/main" id="{CF3B29A2-B956-4529-65A0-9657C25DEC4E}"/>
              </a:ext>
            </a:extLst>
          </p:cNvPr>
          <p:cNvPicPr>
            <a:picLocks noChangeAspect="1"/>
          </p:cNvPicPr>
          <p:nvPr userDrawn="1"/>
        </p:nvPicPr>
        <p:blipFill>
          <a:blip r:embed="rId110">
            <a:extLst>
              <a:ext uri="{96DAC541-7B7A-43D3-8B79-37D633B846F1}">
                <asvg:svgBlip xmlns:asvg="http://schemas.microsoft.com/office/drawing/2016/SVG/main" r:embed="rId111"/>
              </a:ext>
            </a:extLst>
          </a:blip>
          <a:srcRect/>
          <a:stretch/>
        </p:blipFill>
        <p:spPr>
          <a:xfrm>
            <a:off x="9833102" y="4624939"/>
            <a:ext cx="574217" cy="423535"/>
          </a:xfrm>
          <a:prstGeom prst="rect">
            <a:avLst/>
          </a:prstGeom>
        </p:spPr>
      </p:pic>
      <p:pic>
        <p:nvPicPr>
          <p:cNvPr id="61" name="Graphic 60">
            <a:extLst>
              <a:ext uri="{FF2B5EF4-FFF2-40B4-BE49-F238E27FC236}">
                <a16:creationId xmlns:a16="http://schemas.microsoft.com/office/drawing/2014/main" id="{62F4D89A-45B7-7A57-1229-F2B8F9065A33}"/>
              </a:ext>
            </a:extLst>
          </p:cNvPr>
          <p:cNvPicPr>
            <a:picLocks noChangeAspect="1"/>
          </p:cNvPicPr>
          <p:nvPr userDrawn="1"/>
        </p:nvPicPr>
        <p:blipFill>
          <a:blip r:embed="rId112">
            <a:extLst>
              <a:ext uri="{96DAC541-7B7A-43D3-8B79-37D633B846F1}">
                <asvg:svgBlip xmlns:asvg="http://schemas.microsoft.com/office/drawing/2016/SVG/main" r:embed="rId113"/>
              </a:ext>
            </a:extLst>
          </a:blip>
          <a:srcRect/>
          <a:stretch/>
        </p:blipFill>
        <p:spPr>
          <a:xfrm>
            <a:off x="1420610" y="5382412"/>
            <a:ext cx="555940" cy="540000"/>
          </a:xfrm>
          <a:prstGeom prst="rect">
            <a:avLst/>
          </a:prstGeom>
        </p:spPr>
      </p:pic>
      <p:pic>
        <p:nvPicPr>
          <p:cNvPr id="62" name="Graphic 61">
            <a:extLst>
              <a:ext uri="{FF2B5EF4-FFF2-40B4-BE49-F238E27FC236}">
                <a16:creationId xmlns:a16="http://schemas.microsoft.com/office/drawing/2014/main" id="{FC15704D-5A7A-2487-C444-51CA153690F0}"/>
              </a:ext>
            </a:extLst>
          </p:cNvPr>
          <p:cNvPicPr>
            <a:picLocks noChangeAspect="1"/>
          </p:cNvPicPr>
          <p:nvPr userDrawn="1"/>
        </p:nvPicPr>
        <p:blipFill>
          <a:blip r:embed="rId114">
            <a:extLst>
              <a:ext uri="{96DAC541-7B7A-43D3-8B79-37D633B846F1}">
                <asvg:svgBlip xmlns:asvg="http://schemas.microsoft.com/office/drawing/2016/SVG/main" r:embed="rId115"/>
              </a:ext>
            </a:extLst>
          </a:blip>
          <a:srcRect/>
          <a:stretch/>
        </p:blipFill>
        <p:spPr>
          <a:xfrm>
            <a:off x="10609248" y="4496215"/>
            <a:ext cx="528387" cy="539999"/>
          </a:xfrm>
          <a:prstGeom prst="rect">
            <a:avLst/>
          </a:prstGeom>
        </p:spPr>
      </p:pic>
      <p:pic>
        <p:nvPicPr>
          <p:cNvPr id="63" name="Graphic 62">
            <a:extLst>
              <a:ext uri="{FF2B5EF4-FFF2-40B4-BE49-F238E27FC236}">
                <a16:creationId xmlns:a16="http://schemas.microsoft.com/office/drawing/2014/main" id="{663B514D-0EC6-7AC9-2AAF-50DDA329370C}"/>
              </a:ext>
            </a:extLst>
          </p:cNvPr>
          <p:cNvPicPr>
            <a:picLocks noChangeAspect="1"/>
          </p:cNvPicPr>
          <p:nvPr userDrawn="1"/>
        </p:nvPicPr>
        <p:blipFill>
          <a:blip r:embed="rId116">
            <a:extLst>
              <a:ext uri="{96DAC541-7B7A-43D3-8B79-37D633B846F1}">
                <asvg:svgBlip xmlns:asvg="http://schemas.microsoft.com/office/drawing/2016/SVG/main" r:embed="rId117"/>
              </a:ext>
            </a:extLst>
          </a:blip>
          <a:srcRect/>
          <a:stretch/>
        </p:blipFill>
        <p:spPr>
          <a:xfrm>
            <a:off x="821316" y="5366668"/>
            <a:ext cx="429328" cy="540000"/>
          </a:xfrm>
          <a:prstGeom prst="rect">
            <a:avLst/>
          </a:prstGeom>
        </p:spPr>
      </p:pic>
      <p:pic>
        <p:nvPicPr>
          <p:cNvPr id="64" name="Graphic 63">
            <a:extLst>
              <a:ext uri="{FF2B5EF4-FFF2-40B4-BE49-F238E27FC236}">
                <a16:creationId xmlns:a16="http://schemas.microsoft.com/office/drawing/2014/main" id="{153FA5BC-1235-C453-3CED-E3DFFC3917EE}"/>
              </a:ext>
            </a:extLst>
          </p:cNvPr>
          <p:cNvPicPr>
            <a:picLocks noChangeAspect="1"/>
          </p:cNvPicPr>
          <p:nvPr userDrawn="1"/>
        </p:nvPicPr>
        <p:blipFill>
          <a:blip r:embed="rId118">
            <a:extLst>
              <a:ext uri="{96DAC541-7B7A-43D3-8B79-37D633B846F1}">
                <asvg:svgBlip xmlns:asvg="http://schemas.microsoft.com/office/drawing/2016/SVG/main" r:embed="rId119"/>
              </a:ext>
            </a:extLst>
          </a:blip>
          <a:srcRect/>
          <a:stretch/>
        </p:blipFill>
        <p:spPr>
          <a:xfrm>
            <a:off x="7557040" y="4508475"/>
            <a:ext cx="540000" cy="540000"/>
          </a:xfrm>
          <a:prstGeom prst="rect">
            <a:avLst/>
          </a:prstGeom>
        </p:spPr>
      </p:pic>
      <p:pic>
        <p:nvPicPr>
          <p:cNvPr id="65" name="Graphic 64">
            <a:extLst>
              <a:ext uri="{FF2B5EF4-FFF2-40B4-BE49-F238E27FC236}">
                <a16:creationId xmlns:a16="http://schemas.microsoft.com/office/drawing/2014/main" id="{711CE033-DED1-0191-F97B-2B0F2D407D35}"/>
              </a:ext>
            </a:extLst>
          </p:cNvPr>
          <p:cNvPicPr>
            <a:picLocks noChangeAspect="1"/>
          </p:cNvPicPr>
          <p:nvPr userDrawn="1"/>
        </p:nvPicPr>
        <p:blipFill>
          <a:blip r:embed="rId120">
            <a:extLst>
              <a:ext uri="{96DAC541-7B7A-43D3-8B79-37D633B846F1}">
                <asvg:svgBlip xmlns:asvg="http://schemas.microsoft.com/office/drawing/2016/SVG/main" r:embed="rId121"/>
              </a:ext>
            </a:extLst>
          </a:blip>
          <a:srcRect/>
          <a:stretch/>
        </p:blipFill>
        <p:spPr>
          <a:xfrm>
            <a:off x="9066974" y="4523775"/>
            <a:ext cx="573882" cy="539999"/>
          </a:xfrm>
          <a:prstGeom prst="rect">
            <a:avLst/>
          </a:prstGeom>
        </p:spPr>
      </p:pic>
      <p:pic>
        <p:nvPicPr>
          <p:cNvPr id="66" name="Graphic 65">
            <a:extLst>
              <a:ext uri="{FF2B5EF4-FFF2-40B4-BE49-F238E27FC236}">
                <a16:creationId xmlns:a16="http://schemas.microsoft.com/office/drawing/2014/main" id="{19861DE0-125A-D941-8FE2-5529EB8F352D}"/>
              </a:ext>
            </a:extLst>
          </p:cNvPr>
          <p:cNvPicPr>
            <a:picLocks noChangeAspect="1"/>
          </p:cNvPicPr>
          <p:nvPr userDrawn="1"/>
        </p:nvPicPr>
        <p:blipFill>
          <a:blip r:embed="rId122">
            <a:extLst>
              <a:ext uri="{96DAC541-7B7A-43D3-8B79-37D633B846F1}">
                <asvg:svgBlip xmlns:asvg="http://schemas.microsoft.com/office/drawing/2016/SVG/main" r:embed="rId123"/>
              </a:ext>
            </a:extLst>
          </a:blip>
          <a:srcRect/>
          <a:stretch/>
        </p:blipFill>
        <p:spPr>
          <a:xfrm>
            <a:off x="6747728" y="4519213"/>
            <a:ext cx="599294" cy="539999"/>
          </a:xfrm>
          <a:prstGeom prst="rect">
            <a:avLst/>
          </a:prstGeom>
        </p:spPr>
      </p:pic>
      <p:pic>
        <p:nvPicPr>
          <p:cNvPr id="67" name="Graphic 66">
            <a:extLst>
              <a:ext uri="{FF2B5EF4-FFF2-40B4-BE49-F238E27FC236}">
                <a16:creationId xmlns:a16="http://schemas.microsoft.com/office/drawing/2014/main" id="{6C6A825B-877B-A50D-2AB3-A3C8887ECC51}"/>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6317895" y="5382412"/>
            <a:ext cx="416571" cy="540000"/>
          </a:xfrm>
          <a:prstGeom prst="rect">
            <a:avLst/>
          </a:prstGeom>
        </p:spPr>
      </p:pic>
      <p:pic>
        <p:nvPicPr>
          <p:cNvPr id="68" name="Graphic 67">
            <a:extLst>
              <a:ext uri="{FF2B5EF4-FFF2-40B4-BE49-F238E27FC236}">
                <a16:creationId xmlns:a16="http://schemas.microsoft.com/office/drawing/2014/main" id="{B86F89E7-2442-E80A-EA88-52F7C9331854}"/>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5580695" y="5409043"/>
            <a:ext cx="558000" cy="540000"/>
          </a:xfrm>
          <a:prstGeom prst="rect">
            <a:avLst/>
          </a:prstGeom>
        </p:spPr>
      </p:pic>
      <p:pic>
        <p:nvPicPr>
          <p:cNvPr id="69" name="Graphic 68">
            <a:extLst>
              <a:ext uri="{FF2B5EF4-FFF2-40B4-BE49-F238E27FC236}">
                <a16:creationId xmlns:a16="http://schemas.microsoft.com/office/drawing/2014/main" id="{D5C337A9-0F57-3F90-7804-D9F187ACBC44}"/>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4907781" y="5409043"/>
            <a:ext cx="493714" cy="540000"/>
          </a:xfrm>
          <a:prstGeom prst="rect">
            <a:avLst/>
          </a:prstGeom>
        </p:spPr>
      </p:pic>
      <p:pic>
        <p:nvPicPr>
          <p:cNvPr id="70" name="Graphic 69">
            <a:extLst>
              <a:ext uri="{FF2B5EF4-FFF2-40B4-BE49-F238E27FC236}">
                <a16:creationId xmlns:a16="http://schemas.microsoft.com/office/drawing/2014/main" id="{CD03E1B1-FFF8-9ECE-D6F4-B11FA6AB72F9}"/>
              </a:ext>
            </a:extLst>
          </p:cNvPr>
          <p:cNvPicPr>
            <a:picLocks noChangeAspect="1"/>
          </p:cNvPicPr>
          <p:nvPr userDrawn="1"/>
        </p:nvPicPr>
        <p:blipFill>
          <a:blip r:embed="rId130">
            <a:extLst>
              <a:ext uri="{96DAC541-7B7A-43D3-8B79-37D633B846F1}">
                <asvg:svgBlip xmlns:asvg="http://schemas.microsoft.com/office/drawing/2016/SVG/main" r:embed="rId131"/>
              </a:ext>
            </a:extLst>
          </a:blip>
          <a:srcRect/>
          <a:stretch/>
        </p:blipFill>
        <p:spPr>
          <a:xfrm>
            <a:off x="6943814" y="5396141"/>
            <a:ext cx="462032" cy="539999"/>
          </a:xfrm>
          <a:prstGeom prst="rect">
            <a:avLst/>
          </a:prstGeom>
        </p:spPr>
      </p:pic>
      <p:pic>
        <p:nvPicPr>
          <p:cNvPr id="71" name="Graphic 70">
            <a:extLst>
              <a:ext uri="{FF2B5EF4-FFF2-40B4-BE49-F238E27FC236}">
                <a16:creationId xmlns:a16="http://schemas.microsoft.com/office/drawing/2014/main" id="{70F699CE-993D-A3DA-B8C7-85FE00E1650F}"/>
              </a:ext>
            </a:extLst>
          </p:cNvPr>
          <p:cNvPicPr>
            <a:picLocks noChangeAspect="1"/>
          </p:cNvPicPr>
          <p:nvPr userDrawn="1"/>
        </p:nvPicPr>
        <p:blipFill>
          <a:blip r:embed="rId132">
            <a:extLst>
              <a:ext uri="{96DAC541-7B7A-43D3-8B79-37D633B846F1}">
                <asvg:svgBlip xmlns:asvg="http://schemas.microsoft.com/office/drawing/2016/SVG/main" r:embed="rId133"/>
              </a:ext>
            </a:extLst>
          </a:blip>
          <a:srcRect/>
          <a:stretch/>
        </p:blipFill>
        <p:spPr>
          <a:xfrm>
            <a:off x="7667288" y="5396141"/>
            <a:ext cx="450481" cy="539999"/>
          </a:xfrm>
          <a:prstGeom prst="rect">
            <a:avLst/>
          </a:prstGeom>
        </p:spPr>
      </p:pic>
      <p:pic>
        <p:nvPicPr>
          <p:cNvPr id="72" name="Graphic 71">
            <a:extLst>
              <a:ext uri="{FF2B5EF4-FFF2-40B4-BE49-F238E27FC236}">
                <a16:creationId xmlns:a16="http://schemas.microsoft.com/office/drawing/2014/main" id="{E8C56681-B07C-D89E-BEF3-4799B551E590}"/>
              </a:ext>
            </a:extLst>
          </p:cNvPr>
          <p:cNvPicPr>
            <a:picLocks noChangeAspect="1"/>
          </p:cNvPicPr>
          <p:nvPr userDrawn="1"/>
        </p:nvPicPr>
        <p:blipFill>
          <a:blip r:embed="rId134">
            <a:extLst>
              <a:ext uri="{96DAC541-7B7A-43D3-8B79-37D633B846F1}">
                <asvg:svgBlip xmlns:asvg="http://schemas.microsoft.com/office/drawing/2016/SVG/main" r:embed="rId135"/>
              </a:ext>
            </a:extLst>
          </a:blip>
          <a:srcRect/>
          <a:stretch/>
        </p:blipFill>
        <p:spPr>
          <a:xfrm>
            <a:off x="8379211" y="5396141"/>
            <a:ext cx="459144" cy="540000"/>
          </a:xfrm>
          <a:prstGeom prst="rect">
            <a:avLst/>
          </a:prstGeom>
        </p:spPr>
      </p:pic>
      <p:pic>
        <p:nvPicPr>
          <p:cNvPr id="73" name="Graphic 72">
            <a:extLst>
              <a:ext uri="{FF2B5EF4-FFF2-40B4-BE49-F238E27FC236}">
                <a16:creationId xmlns:a16="http://schemas.microsoft.com/office/drawing/2014/main" id="{9DC7AE10-5B1D-C30A-479B-9C664FEE0A9F}"/>
              </a:ext>
            </a:extLst>
          </p:cNvPr>
          <p:cNvPicPr>
            <a:picLocks noChangeAspect="1"/>
          </p:cNvPicPr>
          <p:nvPr userDrawn="1"/>
        </p:nvPicPr>
        <p:blipFill>
          <a:blip r:embed="rId136">
            <a:extLst>
              <a:ext uri="{96DAC541-7B7A-43D3-8B79-37D633B846F1}">
                <asvg:svgBlip xmlns:asvg="http://schemas.microsoft.com/office/drawing/2016/SVG/main" r:embed="rId137"/>
              </a:ext>
            </a:extLst>
          </a:blip>
          <a:srcRect/>
          <a:stretch/>
        </p:blipFill>
        <p:spPr>
          <a:xfrm>
            <a:off x="9099798" y="5396141"/>
            <a:ext cx="587093" cy="539999"/>
          </a:xfrm>
          <a:prstGeom prst="rect">
            <a:avLst/>
          </a:prstGeom>
        </p:spPr>
      </p:pic>
      <p:pic>
        <p:nvPicPr>
          <p:cNvPr id="74" name="Graphic 73">
            <a:extLst>
              <a:ext uri="{FF2B5EF4-FFF2-40B4-BE49-F238E27FC236}">
                <a16:creationId xmlns:a16="http://schemas.microsoft.com/office/drawing/2014/main" id="{08BC5A2B-4D7E-1441-F6D5-66435435BC5B}"/>
              </a:ext>
            </a:extLst>
          </p:cNvPr>
          <p:cNvPicPr>
            <a:picLocks noChangeAspect="1"/>
          </p:cNvPicPr>
          <p:nvPr userDrawn="1"/>
        </p:nvPicPr>
        <p:blipFill>
          <a:blip r:embed="rId138">
            <a:extLst>
              <a:ext uri="{96DAC541-7B7A-43D3-8B79-37D633B846F1}">
                <asvg:svgBlip xmlns:asvg="http://schemas.microsoft.com/office/drawing/2016/SVG/main" r:embed="rId139"/>
              </a:ext>
            </a:extLst>
          </a:blip>
          <a:srcRect/>
          <a:stretch/>
        </p:blipFill>
        <p:spPr>
          <a:xfrm>
            <a:off x="9948310" y="5352541"/>
            <a:ext cx="421604" cy="539999"/>
          </a:xfrm>
          <a:prstGeom prst="rect">
            <a:avLst/>
          </a:prstGeom>
        </p:spPr>
      </p:pic>
      <p:pic>
        <p:nvPicPr>
          <p:cNvPr id="75" name="Graphic 74">
            <a:extLst>
              <a:ext uri="{FF2B5EF4-FFF2-40B4-BE49-F238E27FC236}">
                <a16:creationId xmlns:a16="http://schemas.microsoft.com/office/drawing/2014/main" id="{E5C617B2-66F8-CAD8-FA08-AEF9A22886B3}"/>
              </a:ext>
            </a:extLst>
          </p:cNvPr>
          <p:cNvPicPr>
            <a:picLocks noChangeAspect="1"/>
          </p:cNvPicPr>
          <p:nvPr userDrawn="1"/>
        </p:nvPicPr>
        <p:blipFill>
          <a:blip r:embed="rId140">
            <a:extLst>
              <a:ext uri="{96DAC541-7B7A-43D3-8B79-37D633B846F1}">
                <asvg:svgBlip xmlns:asvg="http://schemas.microsoft.com/office/drawing/2016/SVG/main" r:embed="rId141"/>
              </a:ext>
            </a:extLst>
          </a:blip>
          <a:srcRect/>
          <a:stretch/>
        </p:blipFill>
        <p:spPr>
          <a:xfrm>
            <a:off x="10631333" y="5352541"/>
            <a:ext cx="540000" cy="540000"/>
          </a:xfrm>
          <a:prstGeom prst="rect">
            <a:avLst/>
          </a:prstGeom>
        </p:spPr>
      </p:pic>
      <p:pic>
        <p:nvPicPr>
          <p:cNvPr id="76" name="Graphic 75">
            <a:extLst>
              <a:ext uri="{FF2B5EF4-FFF2-40B4-BE49-F238E27FC236}">
                <a16:creationId xmlns:a16="http://schemas.microsoft.com/office/drawing/2014/main" id="{A530D250-C833-C4A2-1945-D0B5B34F7F64}"/>
              </a:ext>
            </a:extLst>
          </p:cNvPr>
          <p:cNvPicPr>
            <a:picLocks noChangeAspect="1"/>
          </p:cNvPicPr>
          <p:nvPr userDrawn="1"/>
        </p:nvPicPr>
        <p:blipFill>
          <a:blip r:embed="rId142">
            <a:extLst>
              <a:ext uri="{96DAC541-7B7A-43D3-8B79-37D633B846F1}">
                <asvg:svgBlip xmlns:asvg="http://schemas.microsoft.com/office/drawing/2016/SVG/main" r:embed="rId143"/>
              </a:ext>
            </a:extLst>
          </a:blip>
          <a:srcRect t="16550"/>
          <a:stretch/>
        </p:blipFill>
        <p:spPr>
          <a:xfrm>
            <a:off x="7551433" y="2903256"/>
            <a:ext cx="623571" cy="523172"/>
          </a:xfrm>
          <a:prstGeom prst="rect">
            <a:avLst/>
          </a:prstGeom>
        </p:spPr>
      </p:pic>
    </p:spTree>
    <p:extLst>
      <p:ext uri="{BB962C8B-B14F-4D97-AF65-F5344CB8AC3E}">
        <p14:creationId xmlns:p14="http://schemas.microsoft.com/office/powerpoint/2010/main" val="2217111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 library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DC8D65-3806-3384-B1C2-281EA302646A}"/>
              </a:ext>
            </a:extLst>
          </p:cNvPr>
          <p:cNvSpPr txBox="1">
            <a:spLocks/>
          </p:cNvSpPr>
          <p:nvPr userDrawn="1"/>
        </p:nvSpPr>
        <p:spPr>
          <a:xfrm>
            <a:off x="792000" y="602673"/>
            <a:ext cx="10608000" cy="709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BE" sz="3200" b="1" i="0" u="none" strike="noStrike" kern="1200" cap="none" spc="0" normalizeH="0" baseline="0" noProof="0">
                <a:ln>
                  <a:noFill/>
                </a:ln>
                <a:solidFill>
                  <a:srgbClr val="123F93"/>
                </a:solidFill>
                <a:effectLst/>
                <a:uLnTx/>
                <a:uFillTx/>
                <a:latin typeface="Trebuchet MS"/>
                <a:ea typeface="+mj-ea"/>
                <a:cs typeface="+mj-cs"/>
              </a:rPr>
              <a:t>Icon library</a:t>
            </a:r>
          </a:p>
        </p:txBody>
      </p:sp>
      <p:sp>
        <p:nvSpPr>
          <p:cNvPr id="4" name="Text Placeholder 2">
            <a:extLst>
              <a:ext uri="{FF2B5EF4-FFF2-40B4-BE49-F238E27FC236}">
                <a16:creationId xmlns:a16="http://schemas.microsoft.com/office/drawing/2014/main" id="{ED4BF73C-3740-38B3-6A4E-57C482ECFD70}"/>
              </a:ext>
            </a:extLst>
          </p:cNvPr>
          <p:cNvSpPr txBox="1">
            <a:spLocks/>
          </p:cNvSpPr>
          <p:nvPr userDrawn="1"/>
        </p:nvSpPr>
        <p:spPr>
          <a:xfrm>
            <a:off x="792000" y="1370911"/>
            <a:ext cx="10608000" cy="361771"/>
          </a:xfrm>
          <a:prstGeom prst="rect">
            <a:avLst/>
          </a:prstGeom>
        </p:spPr>
        <p:txBody>
          <a:bodyPr anchor="ctr">
            <a:noAutofit/>
          </a:bodyPr>
          <a:lstStyle>
            <a:lvl1pPr marL="0" indent="0" algn="l" defTabSz="914400" rtl="0" eaLnBrk="1" latinLnBrk="0" hangingPunct="1">
              <a:lnSpc>
                <a:spcPct val="114000"/>
              </a:lnSpc>
              <a:spcBef>
                <a:spcPts val="1000"/>
              </a:spcBef>
              <a:buClr>
                <a:srgbClr val="507AC2"/>
              </a:buClr>
              <a:buFont typeface="Wingdings" panose="05000000000000000000" pitchFamily="2" charset="2"/>
              <a:buNone/>
              <a:defRPr sz="2000" b="0" kern="1200">
                <a:solidFill>
                  <a:srgbClr val="507AC2"/>
                </a:solidFill>
                <a:latin typeface="+mn-lt"/>
                <a:ea typeface="+mn-ea"/>
                <a:cs typeface="+mn-cs"/>
              </a:defRPr>
            </a:lvl1pPr>
            <a:lvl2pPr marL="457200" indent="0" algn="l" defTabSz="914400" rtl="0" eaLnBrk="1" latinLnBrk="0" hangingPunct="1">
              <a:lnSpc>
                <a:spcPct val="114000"/>
              </a:lnSpc>
              <a:spcBef>
                <a:spcPts val="500"/>
              </a:spcBef>
              <a:buClr>
                <a:srgbClr val="507AC2"/>
              </a:buClr>
              <a:buFont typeface="Wingdings" panose="05000000000000000000" pitchFamily="2" charset="2"/>
              <a:buNone/>
              <a:defRPr sz="2000" b="1" kern="1200">
                <a:solidFill>
                  <a:srgbClr val="00205F">
                    <a:alpha val="85000"/>
                  </a:srgbClr>
                </a:solidFill>
                <a:latin typeface="+mn-lt"/>
                <a:ea typeface="+mn-ea"/>
                <a:cs typeface="+mn-cs"/>
              </a:defRPr>
            </a:lvl2pPr>
            <a:lvl3pPr marL="914400" indent="0" algn="l" defTabSz="914400" rtl="0" eaLnBrk="1" latinLnBrk="0" hangingPunct="1">
              <a:lnSpc>
                <a:spcPct val="114000"/>
              </a:lnSpc>
              <a:spcBef>
                <a:spcPts val="500"/>
              </a:spcBef>
              <a:buClr>
                <a:srgbClr val="507AC2"/>
              </a:buClr>
              <a:buFont typeface="Wingdings" panose="05000000000000000000" pitchFamily="2" charset="2"/>
              <a:buNone/>
              <a:defRPr sz="1800" b="1" kern="1200">
                <a:solidFill>
                  <a:srgbClr val="00205F">
                    <a:alpha val="85000"/>
                  </a:srgbClr>
                </a:solidFill>
                <a:latin typeface="+mn-lt"/>
                <a:ea typeface="+mn-ea"/>
                <a:cs typeface="+mn-cs"/>
              </a:defRPr>
            </a:lvl3pPr>
            <a:lvl4pPr marL="1371600" indent="0" algn="l" defTabSz="914400" rtl="0" eaLnBrk="1" latinLnBrk="0" hangingPunct="1">
              <a:lnSpc>
                <a:spcPct val="114000"/>
              </a:lnSpc>
              <a:spcBef>
                <a:spcPts val="500"/>
              </a:spcBef>
              <a:buClr>
                <a:srgbClr val="507AC2"/>
              </a:buClr>
              <a:buFont typeface="Wingdings" panose="05000000000000000000" pitchFamily="2" charset="2"/>
              <a:buNone/>
              <a:defRPr sz="1600" b="1" kern="1200">
                <a:solidFill>
                  <a:srgbClr val="00205F">
                    <a:alpha val="85000"/>
                  </a:srgbClr>
                </a:solidFill>
                <a:latin typeface="+mn-lt"/>
                <a:ea typeface="+mn-ea"/>
                <a:cs typeface="+mn-cs"/>
              </a:defRPr>
            </a:lvl4pPr>
            <a:lvl5pPr marL="1828800" indent="0" algn="l" defTabSz="914400" rtl="0" eaLnBrk="1" latinLnBrk="0" hangingPunct="1">
              <a:lnSpc>
                <a:spcPct val="114000"/>
              </a:lnSpc>
              <a:spcBef>
                <a:spcPts val="500"/>
              </a:spcBef>
              <a:buClr>
                <a:srgbClr val="507AC2"/>
              </a:buClr>
              <a:buFont typeface="Wingdings" panose="05000000000000000000" pitchFamily="2" charset="2"/>
              <a:buNone/>
              <a:defRPr sz="1600" b="1" kern="1200">
                <a:solidFill>
                  <a:srgbClr val="00205F">
                    <a:alpha val="85000"/>
                  </a:srgb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14000"/>
              </a:lnSpc>
              <a:spcBef>
                <a:spcPts val="1000"/>
              </a:spcBef>
              <a:spcAft>
                <a:spcPts val="0"/>
              </a:spcAft>
              <a:buClr>
                <a:srgbClr val="507AC2"/>
              </a:buClr>
              <a:buSzTx/>
              <a:buFont typeface="Wingdings" panose="05000000000000000000" pitchFamily="2" charset="2"/>
              <a:buNone/>
              <a:tabLst/>
              <a:defRPr/>
            </a:pPr>
            <a:r>
              <a:rPr kumimoji="0" lang="en-US" sz="2000" b="0" i="0" u="none" strike="noStrike" kern="1200" cap="none" spc="0" normalizeH="0" baseline="0" noProof="0">
                <a:ln>
                  <a:noFill/>
                </a:ln>
                <a:solidFill>
                  <a:srgbClr val="507AC2"/>
                </a:solidFill>
                <a:effectLst/>
                <a:uLnTx/>
                <a:uFillTx/>
                <a:latin typeface="Trebuchet MS"/>
                <a:ea typeface="+mn-ea"/>
                <a:cs typeface="+mn-cs"/>
              </a:rPr>
              <a:t>Change icon color: </a:t>
            </a:r>
            <a:r>
              <a:rPr kumimoji="0" lang="en-US" sz="2000" b="1" i="1" u="none" strike="noStrike" kern="1200" cap="none" spc="0" normalizeH="0" baseline="0" noProof="0">
                <a:ln>
                  <a:noFill/>
                </a:ln>
                <a:solidFill>
                  <a:srgbClr val="507AC2"/>
                </a:solidFill>
                <a:effectLst/>
                <a:uLnTx/>
                <a:uFillTx/>
                <a:latin typeface="Trebuchet MS"/>
                <a:ea typeface="+mn-ea"/>
                <a:cs typeface="+mn-cs"/>
              </a:rPr>
              <a:t>click on graphic &gt; graphics format &gt; graphics fill</a:t>
            </a:r>
            <a:endParaRPr kumimoji="0" lang="en-BE" sz="2000" b="1" i="1" u="none" strike="noStrike" kern="1200" cap="none" spc="0" normalizeH="0" baseline="0" noProof="0">
              <a:ln>
                <a:noFill/>
              </a:ln>
              <a:solidFill>
                <a:srgbClr val="507AC2"/>
              </a:solidFill>
              <a:effectLst/>
              <a:uLnTx/>
              <a:uFillTx/>
              <a:latin typeface="Trebuchet MS"/>
              <a:ea typeface="+mn-ea"/>
              <a:cs typeface="+mn-cs"/>
            </a:endParaRPr>
          </a:p>
        </p:txBody>
      </p:sp>
      <p:pic>
        <p:nvPicPr>
          <p:cNvPr id="5" name="Graphic 4">
            <a:extLst>
              <a:ext uri="{FF2B5EF4-FFF2-40B4-BE49-F238E27FC236}">
                <a16:creationId xmlns:a16="http://schemas.microsoft.com/office/drawing/2014/main" id="{2A9DB36A-F6C1-B0AF-56A9-64B2D48B6F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98948" y="2011369"/>
            <a:ext cx="462857" cy="540000"/>
          </a:xfrm>
          <a:prstGeom prst="rect">
            <a:avLst/>
          </a:prstGeom>
        </p:spPr>
      </p:pic>
      <p:pic>
        <p:nvPicPr>
          <p:cNvPr id="6" name="Graphic 5">
            <a:extLst>
              <a:ext uri="{FF2B5EF4-FFF2-40B4-BE49-F238E27FC236}">
                <a16:creationId xmlns:a16="http://schemas.microsoft.com/office/drawing/2014/main" id="{15268E66-C9E8-9855-8D76-AE8339BABF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10786" y="2011369"/>
            <a:ext cx="525789" cy="540000"/>
          </a:xfrm>
          <a:prstGeom prst="rect">
            <a:avLst/>
          </a:prstGeom>
        </p:spPr>
      </p:pic>
      <p:pic>
        <p:nvPicPr>
          <p:cNvPr id="7" name="Graphic 6">
            <a:extLst>
              <a:ext uri="{FF2B5EF4-FFF2-40B4-BE49-F238E27FC236}">
                <a16:creationId xmlns:a16="http://schemas.microsoft.com/office/drawing/2014/main" id="{B78B9748-BC1D-C513-245D-55777149B49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908413" y="2011369"/>
            <a:ext cx="540000" cy="540000"/>
          </a:xfrm>
          <a:prstGeom prst="rect">
            <a:avLst/>
          </a:prstGeom>
        </p:spPr>
      </p:pic>
      <p:pic>
        <p:nvPicPr>
          <p:cNvPr id="8" name="Graphic 7">
            <a:extLst>
              <a:ext uri="{FF2B5EF4-FFF2-40B4-BE49-F238E27FC236}">
                <a16:creationId xmlns:a16="http://schemas.microsoft.com/office/drawing/2014/main" id="{4EFCF601-0668-98B4-87A8-67B55D8FE19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131754" y="2011369"/>
            <a:ext cx="514286" cy="540000"/>
          </a:xfrm>
          <a:prstGeom prst="rect">
            <a:avLst/>
          </a:prstGeom>
        </p:spPr>
      </p:pic>
      <p:pic>
        <p:nvPicPr>
          <p:cNvPr id="9" name="Graphic 8">
            <a:extLst>
              <a:ext uri="{FF2B5EF4-FFF2-40B4-BE49-F238E27FC236}">
                <a16:creationId xmlns:a16="http://schemas.microsoft.com/office/drawing/2014/main" id="{79A259C0-DA6D-3520-4ADA-9DB6F049A9A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218893" y="2011369"/>
            <a:ext cx="306818" cy="540000"/>
          </a:xfrm>
          <a:prstGeom prst="rect">
            <a:avLst/>
          </a:prstGeom>
        </p:spPr>
      </p:pic>
      <p:pic>
        <p:nvPicPr>
          <p:cNvPr id="10" name="Graphic 9">
            <a:extLst>
              <a:ext uri="{FF2B5EF4-FFF2-40B4-BE49-F238E27FC236}">
                <a16:creationId xmlns:a16="http://schemas.microsoft.com/office/drawing/2014/main" id="{2638DE6F-35FF-7B2C-4996-89201501FC28}"/>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229017" y="2011369"/>
            <a:ext cx="623077" cy="540000"/>
          </a:xfrm>
          <a:prstGeom prst="rect">
            <a:avLst/>
          </a:prstGeom>
        </p:spPr>
      </p:pic>
      <p:pic>
        <p:nvPicPr>
          <p:cNvPr id="11" name="Graphic 10">
            <a:extLst>
              <a:ext uri="{FF2B5EF4-FFF2-40B4-BE49-F238E27FC236}">
                <a16:creationId xmlns:a16="http://schemas.microsoft.com/office/drawing/2014/main" id="{A6A2BB9C-B68C-B061-6BEC-C20FD310A8C9}"/>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66500" y="2011369"/>
            <a:ext cx="282857" cy="540000"/>
          </a:xfrm>
          <a:prstGeom prst="rect">
            <a:avLst/>
          </a:prstGeom>
        </p:spPr>
      </p:pic>
      <p:pic>
        <p:nvPicPr>
          <p:cNvPr id="12" name="Graphic 11">
            <a:extLst>
              <a:ext uri="{FF2B5EF4-FFF2-40B4-BE49-F238E27FC236}">
                <a16:creationId xmlns:a16="http://schemas.microsoft.com/office/drawing/2014/main" id="{0A1960CD-7E1F-3BF5-0BC6-555C156A0B14}"/>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895931" y="2011369"/>
            <a:ext cx="490909" cy="540000"/>
          </a:xfrm>
          <a:prstGeom prst="rect">
            <a:avLst/>
          </a:prstGeom>
        </p:spPr>
      </p:pic>
      <p:pic>
        <p:nvPicPr>
          <p:cNvPr id="13" name="Graphic 12">
            <a:extLst>
              <a:ext uri="{FF2B5EF4-FFF2-40B4-BE49-F238E27FC236}">
                <a16:creationId xmlns:a16="http://schemas.microsoft.com/office/drawing/2014/main" id="{447F2474-51E7-B6B7-0535-2F17A22B049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791999" y="2011369"/>
            <a:ext cx="818182" cy="540000"/>
          </a:xfrm>
          <a:prstGeom prst="rect">
            <a:avLst/>
          </a:prstGeom>
        </p:spPr>
      </p:pic>
      <p:pic>
        <p:nvPicPr>
          <p:cNvPr id="14" name="Graphic 13">
            <a:extLst>
              <a:ext uri="{FF2B5EF4-FFF2-40B4-BE49-F238E27FC236}">
                <a16:creationId xmlns:a16="http://schemas.microsoft.com/office/drawing/2014/main" id="{97D7CD6B-11DF-B08D-F66A-6D2FE8810BFB}"/>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588133" y="2924632"/>
            <a:ext cx="540000" cy="540000"/>
          </a:xfrm>
          <a:prstGeom prst="rect">
            <a:avLst/>
          </a:prstGeom>
        </p:spPr>
      </p:pic>
      <p:pic>
        <p:nvPicPr>
          <p:cNvPr id="15" name="Graphic 14">
            <a:extLst>
              <a:ext uri="{FF2B5EF4-FFF2-40B4-BE49-F238E27FC236}">
                <a16:creationId xmlns:a16="http://schemas.microsoft.com/office/drawing/2014/main" id="{A352D001-A747-A3EE-2627-8B3617E0C79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791999" y="2924632"/>
            <a:ext cx="540000" cy="540000"/>
          </a:xfrm>
          <a:prstGeom prst="rect">
            <a:avLst/>
          </a:prstGeom>
        </p:spPr>
      </p:pic>
      <p:pic>
        <p:nvPicPr>
          <p:cNvPr id="16" name="Graphic 15">
            <a:extLst>
              <a:ext uri="{FF2B5EF4-FFF2-40B4-BE49-F238E27FC236}">
                <a16:creationId xmlns:a16="http://schemas.microsoft.com/office/drawing/2014/main" id="{23C4D136-3986-3FF4-6613-480ADAE271A4}"/>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379068" y="2924632"/>
            <a:ext cx="506250" cy="540000"/>
          </a:xfrm>
          <a:prstGeom prst="rect">
            <a:avLst/>
          </a:prstGeom>
        </p:spPr>
      </p:pic>
      <p:pic>
        <p:nvPicPr>
          <p:cNvPr id="17" name="Graphic 16">
            <a:extLst>
              <a:ext uri="{FF2B5EF4-FFF2-40B4-BE49-F238E27FC236}">
                <a16:creationId xmlns:a16="http://schemas.microsoft.com/office/drawing/2014/main" id="{B0BAB8C3-0DC6-501B-20F6-4A95A9347C8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136253" y="2924632"/>
            <a:ext cx="540000" cy="540000"/>
          </a:xfrm>
          <a:prstGeom prst="rect">
            <a:avLst/>
          </a:prstGeom>
        </p:spPr>
      </p:pic>
      <p:pic>
        <p:nvPicPr>
          <p:cNvPr id="18" name="Graphic 17">
            <a:extLst>
              <a:ext uri="{FF2B5EF4-FFF2-40B4-BE49-F238E27FC236}">
                <a16:creationId xmlns:a16="http://schemas.microsoft.com/office/drawing/2014/main" id="{E0B73EDD-150F-968D-3925-E8AB02F2635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4553123" y="2924632"/>
            <a:ext cx="524571" cy="540000"/>
          </a:xfrm>
          <a:prstGeom prst="rect">
            <a:avLst/>
          </a:prstGeom>
        </p:spPr>
      </p:pic>
      <p:pic>
        <p:nvPicPr>
          <p:cNvPr id="19" name="Graphic 18">
            <a:extLst>
              <a:ext uri="{FF2B5EF4-FFF2-40B4-BE49-F238E27FC236}">
                <a16:creationId xmlns:a16="http://schemas.microsoft.com/office/drawing/2014/main" id="{E067D256-367D-C47E-481D-883B79D734F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927188" y="2924632"/>
            <a:ext cx="375000" cy="540000"/>
          </a:xfrm>
          <a:prstGeom prst="rect">
            <a:avLst/>
          </a:prstGeom>
        </p:spPr>
      </p:pic>
      <p:pic>
        <p:nvPicPr>
          <p:cNvPr id="20" name="Graphic 19">
            <a:extLst>
              <a:ext uri="{FF2B5EF4-FFF2-40B4-BE49-F238E27FC236}">
                <a16:creationId xmlns:a16="http://schemas.microsoft.com/office/drawing/2014/main" id="{7258FD53-2A77-C663-9DF5-09F715BCC057}"/>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6119564" y="2924632"/>
            <a:ext cx="557419" cy="540000"/>
          </a:xfrm>
          <a:prstGeom prst="rect">
            <a:avLst/>
          </a:prstGeom>
        </p:spPr>
      </p:pic>
      <p:pic>
        <p:nvPicPr>
          <p:cNvPr id="21" name="Graphic 20">
            <a:extLst>
              <a:ext uri="{FF2B5EF4-FFF2-40B4-BE49-F238E27FC236}">
                <a16:creationId xmlns:a16="http://schemas.microsoft.com/office/drawing/2014/main" id="{7EA8F418-76AB-0015-D4AA-8C49A36CE594}"/>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5328629" y="2924632"/>
            <a:ext cx="540000" cy="540000"/>
          </a:xfrm>
          <a:prstGeom prst="rect">
            <a:avLst/>
          </a:prstGeom>
        </p:spPr>
      </p:pic>
      <p:pic>
        <p:nvPicPr>
          <p:cNvPr id="22" name="Graphic 21">
            <a:extLst>
              <a:ext uri="{FF2B5EF4-FFF2-40B4-BE49-F238E27FC236}">
                <a16:creationId xmlns:a16="http://schemas.microsoft.com/office/drawing/2014/main" id="{6DC32670-9856-6FF4-F5A6-70CE280BB14C}"/>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927918" y="2924632"/>
            <a:ext cx="495000" cy="540000"/>
          </a:xfrm>
          <a:prstGeom prst="rect">
            <a:avLst/>
          </a:prstGeom>
        </p:spPr>
      </p:pic>
      <p:pic>
        <p:nvPicPr>
          <p:cNvPr id="23" name="Graphic 22">
            <a:extLst>
              <a:ext uri="{FF2B5EF4-FFF2-40B4-BE49-F238E27FC236}">
                <a16:creationId xmlns:a16="http://schemas.microsoft.com/office/drawing/2014/main" id="{44D05DA7-77DC-B4EF-BBB8-EBF34B4B5FA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673853" y="2924632"/>
            <a:ext cx="478286" cy="540000"/>
          </a:xfrm>
          <a:prstGeom prst="rect">
            <a:avLst/>
          </a:prstGeom>
        </p:spPr>
      </p:pic>
      <p:pic>
        <p:nvPicPr>
          <p:cNvPr id="24" name="Graphic 23">
            <a:extLst>
              <a:ext uri="{FF2B5EF4-FFF2-40B4-BE49-F238E27FC236}">
                <a16:creationId xmlns:a16="http://schemas.microsoft.com/office/drawing/2014/main" id="{BC9E3ACA-B678-CF37-F50B-EC4614C51DEB}"/>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403074" y="2924632"/>
            <a:ext cx="523636" cy="540000"/>
          </a:xfrm>
          <a:prstGeom prst="rect">
            <a:avLst/>
          </a:prstGeom>
        </p:spPr>
      </p:pic>
      <p:pic>
        <p:nvPicPr>
          <p:cNvPr id="25" name="Graphic 24">
            <a:extLst>
              <a:ext uri="{FF2B5EF4-FFF2-40B4-BE49-F238E27FC236}">
                <a16:creationId xmlns:a16="http://schemas.microsoft.com/office/drawing/2014/main" id="{CD154156-11D3-21C8-5E07-351425902EEA}"/>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178489" y="2924632"/>
            <a:ext cx="555882" cy="540000"/>
          </a:xfrm>
          <a:prstGeom prst="rect">
            <a:avLst/>
          </a:prstGeom>
        </p:spPr>
      </p:pic>
      <p:pic>
        <p:nvPicPr>
          <p:cNvPr id="26" name="Graphic 25">
            <a:extLst>
              <a:ext uri="{FF2B5EF4-FFF2-40B4-BE49-F238E27FC236}">
                <a16:creationId xmlns:a16="http://schemas.microsoft.com/office/drawing/2014/main" id="{ED1182DC-8D43-C55E-9875-870D501470B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985316" y="2924632"/>
            <a:ext cx="557419" cy="540000"/>
          </a:xfrm>
          <a:prstGeom prst="rect">
            <a:avLst/>
          </a:prstGeom>
        </p:spPr>
      </p:pic>
      <p:pic>
        <p:nvPicPr>
          <p:cNvPr id="27" name="Graphic 26">
            <a:extLst>
              <a:ext uri="{FF2B5EF4-FFF2-40B4-BE49-F238E27FC236}">
                <a16:creationId xmlns:a16="http://schemas.microsoft.com/office/drawing/2014/main" id="{FA676DDB-C663-5FA1-4E06-8663D74C3F9F}"/>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04921" y="2924632"/>
            <a:ext cx="720000" cy="540000"/>
          </a:xfrm>
          <a:prstGeom prst="rect">
            <a:avLst/>
          </a:prstGeom>
        </p:spPr>
      </p:pic>
      <p:pic>
        <p:nvPicPr>
          <p:cNvPr id="28" name="Graphic 27">
            <a:extLst>
              <a:ext uri="{FF2B5EF4-FFF2-40B4-BE49-F238E27FC236}">
                <a16:creationId xmlns:a16="http://schemas.microsoft.com/office/drawing/2014/main" id="{7933768B-8268-A670-E7F7-D7A8FBF3608D}"/>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32908" y="3748529"/>
            <a:ext cx="458182" cy="540000"/>
          </a:xfrm>
          <a:prstGeom prst="rect">
            <a:avLst/>
          </a:prstGeom>
        </p:spPr>
      </p:pic>
      <p:pic>
        <p:nvPicPr>
          <p:cNvPr id="29" name="Graphic 28">
            <a:extLst>
              <a:ext uri="{FF2B5EF4-FFF2-40B4-BE49-F238E27FC236}">
                <a16:creationId xmlns:a16="http://schemas.microsoft.com/office/drawing/2014/main" id="{3A681BC2-D72E-D95D-9729-122408B7380A}"/>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588133" y="3748529"/>
            <a:ext cx="540000" cy="540000"/>
          </a:xfrm>
          <a:prstGeom prst="rect">
            <a:avLst/>
          </a:prstGeom>
        </p:spPr>
      </p:pic>
      <p:pic>
        <p:nvPicPr>
          <p:cNvPr id="30" name="Graphic 29">
            <a:extLst>
              <a:ext uri="{FF2B5EF4-FFF2-40B4-BE49-F238E27FC236}">
                <a16:creationId xmlns:a16="http://schemas.microsoft.com/office/drawing/2014/main" id="{18ABBE52-3330-B277-8796-E09FFA555407}"/>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425176" y="3748529"/>
            <a:ext cx="574839" cy="540000"/>
          </a:xfrm>
          <a:prstGeom prst="rect">
            <a:avLst/>
          </a:prstGeom>
        </p:spPr>
      </p:pic>
      <p:pic>
        <p:nvPicPr>
          <p:cNvPr id="31" name="Graphic 30">
            <a:extLst>
              <a:ext uri="{FF2B5EF4-FFF2-40B4-BE49-F238E27FC236}">
                <a16:creationId xmlns:a16="http://schemas.microsoft.com/office/drawing/2014/main" id="{D7F2882A-26A8-4EDF-118F-3CA3A3B42446}"/>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3297058" y="3748529"/>
            <a:ext cx="370286" cy="540000"/>
          </a:xfrm>
          <a:prstGeom prst="rect">
            <a:avLst/>
          </a:prstGeom>
        </p:spPr>
      </p:pic>
      <p:pic>
        <p:nvPicPr>
          <p:cNvPr id="32" name="Graphic 31">
            <a:extLst>
              <a:ext uri="{FF2B5EF4-FFF2-40B4-BE49-F238E27FC236}">
                <a16:creationId xmlns:a16="http://schemas.microsoft.com/office/drawing/2014/main" id="{3ECA148E-BB5F-3E03-914F-307750A673ED}"/>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3964387" y="3748529"/>
            <a:ext cx="507273" cy="540000"/>
          </a:xfrm>
          <a:prstGeom prst="rect">
            <a:avLst/>
          </a:prstGeom>
        </p:spPr>
      </p:pic>
      <p:pic>
        <p:nvPicPr>
          <p:cNvPr id="33" name="Graphic 32">
            <a:extLst>
              <a:ext uri="{FF2B5EF4-FFF2-40B4-BE49-F238E27FC236}">
                <a16:creationId xmlns:a16="http://schemas.microsoft.com/office/drawing/2014/main" id="{82F41B20-11C8-05EE-0380-489C51724EA8}"/>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4768703" y="3748529"/>
            <a:ext cx="480000" cy="540000"/>
          </a:xfrm>
          <a:prstGeom prst="rect">
            <a:avLst/>
          </a:prstGeom>
        </p:spPr>
      </p:pic>
      <p:pic>
        <p:nvPicPr>
          <p:cNvPr id="34" name="Graphic 33">
            <a:extLst>
              <a:ext uri="{FF2B5EF4-FFF2-40B4-BE49-F238E27FC236}">
                <a16:creationId xmlns:a16="http://schemas.microsoft.com/office/drawing/2014/main" id="{BE771FD3-6B75-2952-AAD3-D5A9DC58EBA6}"/>
              </a:ext>
            </a:extLst>
          </p:cNvPr>
          <p:cNvPicPr>
            <a:picLocks noChangeAspect="1"/>
          </p:cNvPicPr>
          <p:nvPr userDrawn="1"/>
        </p:nvPicPr>
        <p:blipFill>
          <a:blip r:embed="rId60">
            <a:extLst>
              <a:ext uri="{96DAC541-7B7A-43D3-8B79-37D633B846F1}">
                <asvg:svgBlip xmlns:asvg="http://schemas.microsoft.com/office/drawing/2016/SVG/main" r:embed="rId61"/>
              </a:ext>
            </a:extLst>
          </a:blip>
          <a:srcRect/>
          <a:stretch/>
        </p:blipFill>
        <p:spPr>
          <a:xfrm>
            <a:off x="5538693" y="3741570"/>
            <a:ext cx="551250" cy="540000"/>
          </a:xfrm>
          <a:prstGeom prst="rect">
            <a:avLst/>
          </a:prstGeom>
        </p:spPr>
      </p:pic>
      <p:pic>
        <p:nvPicPr>
          <p:cNvPr id="35" name="Graphic 34">
            <a:extLst>
              <a:ext uri="{FF2B5EF4-FFF2-40B4-BE49-F238E27FC236}">
                <a16:creationId xmlns:a16="http://schemas.microsoft.com/office/drawing/2014/main" id="{B2BCFA6D-2BE0-F3FD-7E75-FB2C3D8ED323}"/>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6332792" y="3755428"/>
            <a:ext cx="367423" cy="540000"/>
          </a:xfrm>
          <a:prstGeom prst="rect">
            <a:avLst/>
          </a:prstGeom>
        </p:spPr>
      </p:pic>
      <p:pic>
        <p:nvPicPr>
          <p:cNvPr id="36" name="Graphic 35">
            <a:extLst>
              <a:ext uri="{FF2B5EF4-FFF2-40B4-BE49-F238E27FC236}">
                <a16:creationId xmlns:a16="http://schemas.microsoft.com/office/drawing/2014/main" id="{D95AC280-CE43-8464-C7AF-5D1DF8DCEC5C}"/>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940845" y="3760478"/>
            <a:ext cx="540000" cy="540000"/>
          </a:xfrm>
          <a:prstGeom prst="rect">
            <a:avLst/>
          </a:prstGeom>
        </p:spPr>
      </p:pic>
      <p:pic>
        <p:nvPicPr>
          <p:cNvPr id="37" name="Graphic 36">
            <a:extLst>
              <a:ext uri="{FF2B5EF4-FFF2-40B4-BE49-F238E27FC236}">
                <a16:creationId xmlns:a16="http://schemas.microsoft.com/office/drawing/2014/main" id="{A894D721-3030-1AE6-2C45-EE50B8DA2822}"/>
              </a:ext>
            </a:extLst>
          </p:cNvPr>
          <p:cNvPicPr>
            <a:picLocks noChangeAspect="1"/>
          </p:cNvPicPr>
          <p:nvPr userDrawn="1"/>
        </p:nvPicPr>
        <p:blipFill>
          <a:blip r:embed="rId66">
            <a:extLst>
              <a:ext uri="{96DAC541-7B7A-43D3-8B79-37D633B846F1}">
                <asvg:svgBlip xmlns:asvg="http://schemas.microsoft.com/office/drawing/2016/SVG/main" r:embed="rId67"/>
              </a:ext>
            </a:extLst>
          </a:blip>
          <a:srcRect/>
          <a:stretch/>
        </p:blipFill>
        <p:spPr>
          <a:xfrm>
            <a:off x="1508643" y="4538539"/>
            <a:ext cx="512164" cy="540000"/>
          </a:xfrm>
          <a:prstGeom prst="rect">
            <a:avLst/>
          </a:prstGeom>
        </p:spPr>
      </p:pic>
      <p:pic>
        <p:nvPicPr>
          <p:cNvPr id="38" name="Graphic 37">
            <a:extLst>
              <a:ext uri="{FF2B5EF4-FFF2-40B4-BE49-F238E27FC236}">
                <a16:creationId xmlns:a16="http://schemas.microsoft.com/office/drawing/2014/main" id="{9FA99E27-77F7-4108-DDEC-BE008F91076E}"/>
              </a:ext>
            </a:extLst>
          </p:cNvPr>
          <p:cNvPicPr>
            <a:picLocks noChangeAspect="1"/>
          </p:cNvPicPr>
          <p:nvPr userDrawn="1"/>
        </p:nvPicPr>
        <p:blipFill>
          <a:blip r:embed="rId68">
            <a:extLst>
              <a:ext uri="{96DAC541-7B7A-43D3-8B79-37D633B846F1}">
                <asvg:svgBlip xmlns:asvg="http://schemas.microsoft.com/office/drawing/2016/SVG/main" r:embed="rId69"/>
              </a:ext>
            </a:extLst>
          </a:blip>
          <a:srcRect/>
          <a:stretch/>
        </p:blipFill>
        <p:spPr>
          <a:xfrm>
            <a:off x="2253702" y="4551740"/>
            <a:ext cx="489896" cy="540000"/>
          </a:xfrm>
          <a:prstGeom prst="rect">
            <a:avLst/>
          </a:prstGeom>
        </p:spPr>
      </p:pic>
      <p:pic>
        <p:nvPicPr>
          <p:cNvPr id="39" name="Graphic 38">
            <a:extLst>
              <a:ext uri="{FF2B5EF4-FFF2-40B4-BE49-F238E27FC236}">
                <a16:creationId xmlns:a16="http://schemas.microsoft.com/office/drawing/2014/main" id="{39DAAC89-E286-0C58-CAFC-4BE0F3DBD277}"/>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7721475" y="3708740"/>
            <a:ext cx="292500" cy="540000"/>
          </a:xfrm>
          <a:prstGeom prst="rect">
            <a:avLst/>
          </a:prstGeom>
        </p:spPr>
      </p:pic>
      <p:pic>
        <p:nvPicPr>
          <p:cNvPr id="40" name="Graphic 39">
            <a:extLst>
              <a:ext uri="{FF2B5EF4-FFF2-40B4-BE49-F238E27FC236}">
                <a16:creationId xmlns:a16="http://schemas.microsoft.com/office/drawing/2014/main" id="{3678E8BD-142A-8FE4-E9D1-EF18BDB8AEEF}"/>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5163099" y="4565044"/>
            <a:ext cx="540000" cy="540000"/>
          </a:xfrm>
          <a:prstGeom prst="rect">
            <a:avLst/>
          </a:prstGeom>
        </p:spPr>
      </p:pic>
      <p:pic>
        <p:nvPicPr>
          <p:cNvPr id="41" name="Graphic 40">
            <a:extLst>
              <a:ext uri="{FF2B5EF4-FFF2-40B4-BE49-F238E27FC236}">
                <a16:creationId xmlns:a16="http://schemas.microsoft.com/office/drawing/2014/main" id="{67211D60-904A-A8F7-D81F-B92ECAC93D23}"/>
              </a:ext>
            </a:extLst>
          </p:cNvPr>
          <p:cNvPicPr>
            <a:picLocks noChangeAspect="1"/>
          </p:cNvPicPr>
          <p:nvPr userDrawn="1"/>
        </p:nvPicPr>
        <p:blipFill>
          <a:blip r:embed="rId74">
            <a:extLst>
              <a:ext uri="{96DAC541-7B7A-43D3-8B79-37D633B846F1}">
                <asvg:svgBlip xmlns:asvg="http://schemas.microsoft.com/office/drawing/2016/SVG/main" r:embed="rId75"/>
              </a:ext>
            </a:extLst>
          </a:blip>
          <a:srcRect/>
          <a:stretch/>
        </p:blipFill>
        <p:spPr>
          <a:xfrm>
            <a:off x="4387473" y="4538539"/>
            <a:ext cx="540000" cy="540000"/>
          </a:xfrm>
          <a:prstGeom prst="rect">
            <a:avLst/>
          </a:prstGeom>
        </p:spPr>
      </p:pic>
      <p:pic>
        <p:nvPicPr>
          <p:cNvPr id="42" name="Graphic 41">
            <a:extLst>
              <a:ext uri="{FF2B5EF4-FFF2-40B4-BE49-F238E27FC236}">
                <a16:creationId xmlns:a16="http://schemas.microsoft.com/office/drawing/2014/main" id="{B9B0A3A4-24A1-0AB9-62EC-CDF7D1995DE1}"/>
              </a:ext>
            </a:extLst>
          </p:cNvPr>
          <p:cNvPicPr>
            <a:picLocks noChangeAspect="1"/>
          </p:cNvPicPr>
          <p:nvPr userDrawn="1"/>
        </p:nvPicPr>
        <p:blipFill>
          <a:blip r:embed="rId76">
            <a:extLst>
              <a:ext uri="{96DAC541-7B7A-43D3-8B79-37D633B846F1}">
                <asvg:svgBlip xmlns:asvg="http://schemas.microsoft.com/office/drawing/2016/SVG/main" r:embed="rId77"/>
              </a:ext>
            </a:extLst>
          </a:blip>
          <a:srcRect/>
          <a:stretch/>
        </p:blipFill>
        <p:spPr>
          <a:xfrm>
            <a:off x="2974585" y="4565044"/>
            <a:ext cx="528750" cy="540000"/>
          </a:xfrm>
          <a:prstGeom prst="rect">
            <a:avLst/>
          </a:prstGeom>
        </p:spPr>
      </p:pic>
      <p:pic>
        <p:nvPicPr>
          <p:cNvPr id="43" name="Graphic 42">
            <a:extLst>
              <a:ext uri="{FF2B5EF4-FFF2-40B4-BE49-F238E27FC236}">
                <a16:creationId xmlns:a16="http://schemas.microsoft.com/office/drawing/2014/main" id="{CD2A8F98-E056-E244-C36D-B6EE5882845B}"/>
              </a:ext>
            </a:extLst>
          </p:cNvPr>
          <p:cNvPicPr>
            <a:picLocks noChangeAspect="1"/>
          </p:cNvPicPr>
          <p:nvPr userDrawn="1"/>
        </p:nvPicPr>
        <p:blipFill>
          <a:blip r:embed="rId78">
            <a:extLst>
              <a:ext uri="{96DAC541-7B7A-43D3-8B79-37D633B846F1}">
                <asvg:svgBlip xmlns:asvg="http://schemas.microsoft.com/office/drawing/2016/SVG/main" r:embed="rId79"/>
              </a:ext>
            </a:extLst>
          </a:blip>
          <a:srcRect/>
          <a:stretch/>
        </p:blipFill>
        <p:spPr>
          <a:xfrm>
            <a:off x="3734321" y="4516551"/>
            <a:ext cx="417525" cy="540000"/>
          </a:xfrm>
          <a:prstGeom prst="rect">
            <a:avLst/>
          </a:prstGeom>
        </p:spPr>
      </p:pic>
      <p:pic>
        <p:nvPicPr>
          <p:cNvPr id="44" name="Graphic 43">
            <a:extLst>
              <a:ext uri="{FF2B5EF4-FFF2-40B4-BE49-F238E27FC236}">
                <a16:creationId xmlns:a16="http://schemas.microsoft.com/office/drawing/2014/main" id="{402DEA34-7D2A-E7CA-B6FC-C2E2FA301C9D}"/>
              </a:ext>
            </a:extLst>
          </p:cNvPr>
          <p:cNvPicPr>
            <a:picLocks noChangeAspect="1"/>
          </p:cNvPicPr>
          <p:nvPr userDrawn="1"/>
        </p:nvPicPr>
        <p:blipFill>
          <a:blip r:embed="rId80">
            <a:extLst>
              <a:ext uri="{96DAC541-7B7A-43D3-8B79-37D633B846F1}">
                <asvg:svgBlip xmlns:asvg="http://schemas.microsoft.com/office/drawing/2016/SVG/main" r:embed="rId81"/>
              </a:ext>
            </a:extLst>
          </a:blip>
          <a:srcRect/>
          <a:stretch/>
        </p:blipFill>
        <p:spPr>
          <a:xfrm>
            <a:off x="10279558" y="3739449"/>
            <a:ext cx="367422" cy="540000"/>
          </a:xfrm>
          <a:prstGeom prst="rect">
            <a:avLst/>
          </a:prstGeom>
        </p:spPr>
      </p:pic>
      <p:pic>
        <p:nvPicPr>
          <p:cNvPr id="45" name="Graphic 44">
            <a:extLst>
              <a:ext uri="{FF2B5EF4-FFF2-40B4-BE49-F238E27FC236}">
                <a16:creationId xmlns:a16="http://schemas.microsoft.com/office/drawing/2014/main" id="{FB7E3579-A140-9E68-C4D2-88FFBD7B8D4F}"/>
              </a:ext>
            </a:extLst>
          </p:cNvPr>
          <p:cNvPicPr>
            <a:picLocks noChangeAspect="1"/>
          </p:cNvPicPr>
          <p:nvPr userDrawn="1"/>
        </p:nvPicPr>
        <p:blipFill>
          <a:blip r:embed="rId82">
            <a:extLst>
              <a:ext uri="{96DAC541-7B7A-43D3-8B79-37D633B846F1}">
                <asvg:svgBlip xmlns:asvg="http://schemas.microsoft.com/office/drawing/2016/SVG/main" r:embed="rId83"/>
              </a:ext>
            </a:extLst>
          </a:blip>
          <a:srcRect/>
          <a:stretch/>
        </p:blipFill>
        <p:spPr>
          <a:xfrm>
            <a:off x="9602666" y="3762864"/>
            <a:ext cx="378556" cy="540000"/>
          </a:xfrm>
          <a:prstGeom prst="rect">
            <a:avLst/>
          </a:prstGeom>
        </p:spPr>
      </p:pic>
      <p:pic>
        <p:nvPicPr>
          <p:cNvPr id="46" name="Graphic 45">
            <a:extLst>
              <a:ext uri="{FF2B5EF4-FFF2-40B4-BE49-F238E27FC236}">
                <a16:creationId xmlns:a16="http://schemas.microsoft.com/office/drawing/2014/main" id="{A00D9D68-A0AB-718E-7FF0-2CBA5A89BCDB}"/>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8254605" y="3736790"/>
            <a:ext cx="363673" cy="540000"/>
          </a:xfrm>
          <a:prstGeom prst="rect">
            <a:avLst/>
          </a:prstGeom>
        </p:spPr>
      </p:pic>
      <p:pic>
        <p:nvPicPr>
          <p:cNvPr id="47" name="Graphic 46">
            <a:extLst>
              <a:ext uri="{FF2B5EF4-FFF2-40B4-BE49-F238E27FC236}">
                <a16:creationId xmlns:a16="http://schemas.microsoft.com/office/drawing/2014/main" id="{FC77F7E2-CB51-D2DE-0406-32F7C6385320}"/>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7443272" y="4556294"/>
            <a:ext cx="456495" cy="540000"/>
          </a:xfrm>
          <a:prstGeom prst="rect">
            <a:avLst/>
          </a:prstGeom>
        </p:spPr>
      </p:pic>
      <p:pic>
        <p:nvPicPr>
          <p:cNvPr id="48" name="Graphic 47">
            <a:extLst>
              <a:ext uri="{FF2B5EF4-FFF2-40B4-BE49-F238E27FC236}">
                <a16:creationId xmlns:a16="http://schemas.microsoft.com/office/drawing/2014/main" id="{8F38A421-88CC-2715-5659-C044F7204C31}"/>
              </a:ext>
            </a:extLst>
          </p:cNvPr>
          <p:cNvPicPr>
            <a:picLocks noChangeAspect="1"/>
          </p:cNvPicPr>
          <p:nvPr userDrawn="1"/>
        </p:nvPicPr>
        <p:blipFill>
          <a:blip r:embed="rId88">
            <a:extLst>
              <a:ext uri="{96DAC541-7B7A-43D3-8B79-37D633B846F1}">
                <asvg:svgBlip xmlns:asvg="http://schemas.microsoft.com/office/drawing/2016/SVG/main" r:embed="rId89"/>
              </a:ext>
            </a:extLst>
          </a:blip>
          <a:srcRect/>
          <a:stretch/>
        </p:blipFill>
        <p:spPr>
          <a:xfrm>
            <a:off x="786374" y="4549407"/>
            <a:ext cx="489375" cy="540000"/>
          </a:xfrm>
          <a:prstGeom prst="rect">
            <a:avLst/>
          </a:prstGeom>
        </p:spPr>
      </p:pic>
      <p:pic>
        <p:nvPicPr>
          <p:cNvPr id="49" name="Graphic 48">
            <a:extLst>
              <a:ext uri="{FF2B5EF4-FFF2-40B4-BE49-F238E27FC236}">
                <a16:creationId xmlns:a16="http://schemas.microsoft.com/office/drawing/2014/main" id="{B3455157-B637-E258-CA0E-5ED142EF834F}"/>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8856439" y="3770240"/>
            <a:ext cx="511875" cy="540000"/>
          </a:xfrm>
          <a:prstGeom prst="rect">
            <a:avLst/>
          </a:prstGeom>
        </p:spPr>
      </p:pic>
      <p:pic>
        <p:nvPicPr>
          <p:cNvPr id="50" name="Graphic 49">
            <a:extLst>
              <a:ext uri="{FF2B5EF4-FFF2-40B4-BE49-F238E27FC236}">
                <a16:creationId xmlns:a16="http://schemas.microsoft.com/office/drawing/2014/main" id="{A87B48BA-F782-8F39-C4B2-0ED36657A0AF}"/>
              </a:ext>
            </a:extLst>
          </p:cNvPr>
          <p:cNvPicPr>
            <a:picLocks noChangeAspect="1"/>
          </p:cNvPicPr>
          <p:nvPr userDrawn="1"/>
        </p:nvPicPr>
        <p:blipFill>
          <a:blip r:embed="rId92">
            <a:extLst>
              <a:ext uri="{96DAC541-7B7A-43D3-8B79-37D633B846F1}">
                <asvg:svgBlip xmlns:asvg="http://schemas.microsoft.com/office/drawing/2016/SVG/main" r:embed="rId93"/>
              </a:ext>
            </a:extLst>
          </a:blip>
          <a:srcRect/>
          <a:stretch/>
        </p:blipFill>
        <p:spPr>
          <a:xfrm>
            <a:off x="10881332" y="3739449"/>
            <a:ext cx="500625" cy="540000"/>
          </a:xfrm>
          <a:prstGeom prst="rect">
            <a:avLst/>
          </a:prstGeom>
        </p:spPr>
      </p:pic>
      <p:pic>
        <p:nvPicPr>
          <p:cNvPr id="51" name="Graphic 50">
            <a:extLst>
              <a:ext uri="{FF2B5EF4-FFF2-40B4-BE49-F238E27FC236}">
                <a16:creationId xmlns:a16="http://schemas.microsoft.com/office/drawing/2014/main" id="{16AD168A-D866-BFE4-3444-2419C33C0EE7}"/>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8154246" y="4584010"/>
            <a:ext cx="623571" cy="540000"/>
          </a:xfrm>
          <a:prstGeom prst="rect">
            <a:avLst/>
          </a:prstGeom>
        </p:spPr>
      </p:pic>
      <p:pic>
        <p:nvPicPr>
          <p:cNvPr id="52" name="Graphic 51">
            <a:extLst>
              <a:ext uri="{FF2B5EF4-FFF2-40B4-BE49-F238E27FC236}">
                <a16:creationId xmlns:a16="http://schemas.microsoft.com/office/drawing/2014/main" id="{D9CBBFCA-9312-4CD6-955A-95C92A8EB592}"/>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8932199" y="4570422"/>
            <a:ext cx="674056" cy="540000"/>
          </a:xfrm>
          <a:prstGeom prst="rect">
            <a:avLst/>
          </a:prstGeom>
        </p:spPr>
      </p:pic>
      <p:pic>
        <p:nvPicPr>
          <p:cNvPr id="53" name="Graphic 52">
            <a:extLst>
              <a:ext uri="{FF2B5EF4-FFF2-40B4-BE49-F238E27FC236}">
                <a16:creationId xmlns:a16="http://schemas.microsoft.com/office/drawing/2014/main" id="{8B7D8B17-0813-2962-96F0-0102748CEA13}"/>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9823517" y="4549407"/>
            <a:ext cx="578951" cy="540000"/>
          </a:xfrm>
          <a:prstGeom prst="rect">
            <a:avLst/>
          </a:prstGeom>
        </p:spPr>
      </p:pic>
      <p:pic>
        <p:nvPicPr>
          <p:cNvPr id="54" name="Graphic 53">
            <a:extLst>
              <a:ext uri="{FF2B5EF4-FFF2-40B4-BE49-F238E27FC236}">
                <a16:creationId xmlns:a16="http://schemas.microsoft.com/office/drawing/2014/main" id="{B407CCA4-3F57-E0D6-E5C7-6311273377C2}"/>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8602281" y="2011369"/>
            <a:ext cx="546353" cy="540000"/>
          </a:xfrm>
          <a:prstGeom prst="rect">
            <a:avLst/>
          </a:prstGeom>
        </p:spPr>
      </p:pic>
      <p:pic>
        <p:nvPicPr>
          <p:cNvPr id="55" name="Graphic 54">
            <a:extLst>
              <a:ext uri="{FF2B5EF4-FFF2-40B4-BE49-F238E27FC236}">
                <a16:creationId xmlns:a16="http://schemas.microsoft.com/office/drawing/2014/main" id="{8997EA69-5D93-F0EA-A137-C92D398E95C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7799908" y="2003089"/>
            <a:ext cx="540000" cy="540000"/>
          </a:xfrm>
          <a:prstGeom prst="rect">
            <a:avLst/>
          </a:prstGeom>
        </p:spPr>
      </p:pic>
      <p:pic>
        <p:nvPicPr>
          <p:cNvPr id="56" name="Graphic 55">
            <a:extLst>
              <a:ext uri="{FF2B5EF4-FFF2-40B4-BE49-F238E27FC236}">
                <a16:creationId xmlns:a16="http://schemas.microsoft.com/office/drawing/2014/main" id="{020AB8CF-C829-C06B-65DD-BEFA127094BC}"/>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0619854" y="4549407"/>
            <a:ext cx="571034" cy="540000"/>
          </a:xfrm>
          <a:prstGeom prst="rect">
            <a:avLst/>
          </a:prstGeom>
        </p:spPr>
      </p:pic>
      <p:pic>
        <p:nvPicPr>
          <p:cNvPr id="57" name="Graphic 56">
            <a:extLst>
              <a:ext uri="{FF2B5EF4-FFF2-40B4-BE49-F238E27FC236}">
                <a16:creationId xmlns:a16="http://schemas.microsoft.com/office/drawing/2014/main" id="{E7413B37-FB10-25A8-C844-D3606C5D059D}"/>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938725" y="4579385"/>
            <a:ext cx="540000" cy="540000"/>
          </a:xfrm>
          <a:prstGeom prst="rect">
            <a:avLst/>
          </a:prstGeom>
        </p:spPr>
      </p:pic>
      <p:pic>
        <p:nvPicPr>
          <p:cNvPr id="58" name="Graphic 57">
            <a:extLst>
              <a:ext uri="{FF2B5EF4-FFF2-40B4-BE49-F238E27FC236}">
                <a16:creationId xmlns:a16="http://schemas.microsoft.com/office/drawing/2014/main" id="{BBCD261F-8056-E028-F0C1-9F2E9F9DC718}"/>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6737021" y="4576817"/>
            <a:ext cx="447955" cy="540000"/>
          </a:xfrm>
          <a:prstGeom prst="rect">
            <a:avLst/>
          </a:prstGeom>
        </p:spPr>
      </p:pic>
      <p:pic>
        <p:nvPicPr>
          <p:cNvPr id="59" name="Graphic 58">
            <a:extLst>
              <a:ext uri="{FF2B5EF4-FFF2-40B4-BE49-F238E27FC236}">
                <a16:creationId xmlns:a16="http://schemas.microsoft.com/office/drawing/2014/main" id="{192100A1-CC92-8B00-7D02-28FFEF726BF7}"/>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791085" y="5362436"/>
            <a:ext cx="540000" cy="540000"/>
          </a:xfrm>
          <a:prstGeom prst="rect">
            <a:avLst/>
          </a:prstGeom>
        </p:spPr>
      </p:pic>
      <p:pic>
        <p:nvPicPr>
          <p:cNvPr id="60" name="Graphic 59">
            <a:extLst>
              <a:ext uri="{FF2B5EF4-FFF2-40B4-BE49-F238E27FC236}">
                <a16:creationId xmlns:a16="http://schemas.microsoft.com/office/drawing/2014/main" id="{CE71DF2E-2D73-0BDC-7A30-1B28240342E6}"/>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1508643" y="5362436"/>
            <a:ext cx="540000" cy="540000"/>
          </a:xfrm>
          <a:prstGeom prst="rect">
            <a:avLst/>
          </a:prstGeom>
        </p:spPr>
      </p:pic>
      <p:pic>
        <p:nvPicPr>
          <p:cNvPr id="61" name="Graphic 60">
            <a:extLst>
              <a:ext uri="{FF2B5EF4-FFF2-40B4-BE49-F238E27FC236}">
                <a16:creationId xmlns:a16="http://schemas.microsoft.com/office/drawing/2014/main" id="{C5D56ECB-AF94-73FF-F750-744399B05047}"/>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2295518" y="5369895"/>
            <a:ext cx="540000" cy="540000"/>
          </a:xfrm>
          <a:prstGeom prst="rect">
            <a:avLst/>
          </a:prstGeom>
        </p:spPr>
      </p:pic>
      <p:pic>
        <p:nvPicPr>
          <p:cNvPr id="62" name="Graphic 61">
            <a:extLst>
              <a:ext uri="{FF2B5EF4-FFF2-40B4-BE49-F238E27FC236}">
                <a16:creationId xmlns:a16="http://schemas.microsoft.com/office/drawing/2014/main" id="{D42F7C4E-E20D-0205-77B3-69C52B862E7C}"/>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453425" y="5335292"/>
            <a:ext cx="540000" cy="540000"/>
          </a:xfrm>
          <a:prstGeom prst="rect">
            <a:avLst/>
          </a:prstGeom>
        </p:spPr>
      </p:pic>
      <p:pic>
        <p:nvPicPr>
          <p:cNvPr id="63" name="Graphic 62">
            <a:extLst>
              <a:ext uri="{FF2B5EF4-FFF2-40B4-BE49-F238E27FC236}">
                <a16:creationId xmlns:a16="http://schemas.microsoft.com/office/drawing/2014/main" id="{99E942FE-472A-A4CF-018C-87F3407E439A}"/>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3735867" y="5342179"/>
            <a:ext cx="540000" cy="540000"/>
          </a:xfrm>
          <a:prstGeom prst="rect">
            <a:avLst/>
          </a:prstGeom>
        </p:spPr>
      </p:pic>
      <p:pic>
        <p:nvPicPr>
          <p:cNvPr id="64" name="Graphic 63">
            <a:extLst>
              <a:ext uri="{FF2B5EF4-FFF2-40B4-BE49-F238E27FC236}">
                <a16:creationId xmlns:a16="http://schemas.microsoft.com/office/drawing/2014/main" id="{132DBBBE-4204-404E-D4A4-EB8444228AC0}"/>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3018309" y="5342179"/>
            <a:ext cx="540000" cy="540000"/>
          </a:xfrm>
          <a:prstGeom prst="rect">
            <a:avLst/>
          </a:prstGeom>
        </p:spPr>
      </p:pic>
    </p:spTree>
    <p:extLst>
      <p:ext uri="{BB962C8B-B14F-4D97-AF65-F5344CB8AC3E}">
        <p14:creationId xmlns:p14="http://schemas.microsoft.com/office/powerpoint/2010/main" val="3036499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5446461-3D60-61DF-2DFF-4B436B306B83}"/>
              </a:ext>
            </a:extLst>
          </p:cNvPr>
          <p:cNvSpPr txBox="1">
            <a:spLocks/>
          </p:cNvSpPr>
          <p:nvPr userDrawn="1"/>
        </p:nvSpPr>
        <p:spPr>
          <a:xfrm>
            <a:off x="792000" y="602673"/>
            <a:ext cx="10608000" cy="709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BE" sz="3200" b="1" i="0" u="none" strike="noStrike" kern="1200" cap="none" spc="0" normalizeH="0" baseline="0" noProof="0">
                <a:ln>
                  <a:noFill/>
                </a:ln>
                <a:solidFill>
                  <a:srgbClr val="123F93"/>
                </a:solidFill>
                <a:effectLst/>
                <a:uLnTx/>
                <a:uFillTx/>
                <a:latin typeface="Trebuchet MS"/>
                <a:ea typeface="+mj-ea"/>
                <a:cs typeface="+mj-cs"/>
              </a:rPr>
              <a:t>Icon library</a:t>
            </a:r>
          </a:p>
        </p:txBody>
      </p:sp>
      <p:sp>
        <p:nvSpPr>
          <p:cNvPr id="4" name="Text Placeholder 2">
            <a:extLst>
              <a:ext uri="{FF2B5EF4-FFF2-40B4-BE49-F238E27FC236}">
                <a16:creationId xmlns:a16="http://schemas.microsoft.com/office/drawing/2014/main" id="{F0534AC0-AB58-1AF4-4B3E-B92D35108D35}"/>
              </a:ext>
            </a:extLst>
          </p:cNvPr>
          <p:cNvSpPr txBox="1">
            <a:spLocks/>
          </p:cNvSpPr>
          <p:nvPr userDrawn="1"/>
        </p:nvSpPr>
        <p:spPr>
          <a:xfrm>
            <a:off x="792000" y="1370911"/>
            <a:ext cx="10608000" cy="361771"/>
          </a:xfrm>
          <a:prstGeom prst="rect">
            <a:avLst/>
          </a:prstGeom>
        </p:spPr>
        <p:txBody>
          <a:bodyPr anchor="ctr">
            <a:noAutofit/>
          </a:bodyPr>
          <a:lstStyle>
            <a:lvl1pPr marL="0" indent="0" algn="l" defTabSz="914400" rtl="0" eaLnBrk="1" latinLnBrk="0" hangingPunct="1">
              <a:lnSpc>
                <a:spcPct val="114000"/>
              </a:lnSpc>
              <a:spcBef>
                <a:spcPts val="1000"/>
              </a:spcBef>
              <a:buClr>
                <a:srgbClr val="507AC2"/>
              </a:buClr>
              <a:buFont typeface="Wingdings" panose="05000000000000000000" pitchFamily="2" charset="2"/>
              <a:buNone/>
              <a:defRPr sz="2000" b="0" kern="1200">
                <a:solidFill>
                  <a:srgbClr val="507AC2"/>
                </a:solidFill>
                <a:latin typeface="+mn-lt"/>
                <a:ea typeface="+mn-ea"/>
                <a:cs typeface="+mn-cs"/>
              </a:defRPr>
            </a:lvl1pPr>
            <a:lvl2pPr marL="457200" indent="0" algn="l" defTabSz="914400" rtl="0" eaLnBrk="1" latinLnBrk="0" hangingPunct="1">
              <a:lnSpc>
                <a:spcPct val="114000"/>
              </a:lnSpc>
              <a:spcBef>
                <a:spcPts val="500"/>
              </a:spcBef>
              <a:buClr>
                <a:srgbClr val="507AC2"/>
              </a:buClr>
              <a:buFont typeface="Wingdings" panose="05000000000000000000" pitchFamily="2" charset="2"/>
              <a:buNone/>
              <a:defRPr sz="2000" b="1" kern="1200">
                <a:solidFill>
                  <a:srgbClr val="00205F">
                    <a:alpha val="85000"/>
                  </a:srgbClr>
                </a:solidFill>
                <a:latin typeface="+mn-lt"/>
                <a:ea typeface="+mn-ea"/>
                <a:cs typeface="+mn-cs"/>
              </a:defRPr>
            </a:lvl2pPr>
            <a:lvl3pPr marL="914400" indent="0" algn="l" defTabSz="914400" rtl="0" eaLnBrk="1" latinLnBrk="0" hangingPunct="1">
              <a:lnSpc>
                <a:spcPct val="114000"/>
              </a:lnSpc>
              <a:spcBef>
                <a:spcPts val="500"/>
              </a:spcBef>
              <a:buClr>
                <a:srgbClr val="507AC2"/>
              </a:buClr>
              <a:buFont typeface="Wingdings" panose="05000000000000000000" pitchFamily="2" charset="2"/>
              <a:buNone/>
              <a:defRPr sz="1800" b="1" kern="1200">
                <a:solidFill>
                  <a:srgbClr val="00205F">
                    <a:alpha val="85000"/>
                  </a:srgbClr>
                </a:solidFill>
                <a:latin typeface="+mn-lt"/>
                <a:ea typeface="+mn-ea"/>
                <a:cs typeface="+mn-cs"/>
              </a:defRPr>
            </a:lvl3pPr>
            <a:lvl4pPr marL="1371600" indent="0" algn="l" defTabSz="914400" rtl="0" eaLnBrk="1" latinLnBrk="0" hangingPunct="1">
              <a:lnSpc>
                <a:spcPct val="114000"/>
              </a:lnSpc>
              <a:spcBef>
                <a:spcPts val="500"/>
              </a:spcBef>
              <a:buClr>
                <a:srgbClr val="507AC2"/>
              </a:buClr>
              <a:buFont typeface="Wingdings" panose="05000000000000000000" pitchFamily="2" charset="2"/>
              <a:buNone/>
              <a:defRPr sz="1600" b="1" kern="1200">
                <a:solidFill>
                  <a:srgbClr val="00205F">
                    <a:alpha val="85000"/>
                  </a:srgbClr>
                </a:solidFill>
                <a:latin typeface="+mn-lt"/>
                <a:ea typeface="+mn-ea"/>
                <a:cs typeface="+mn-cs"/>
              </a:defRPr>
            </a:lvl4pPr>
            <a:lvl5pPr marL="1828800" indent="0" algn="l" defTabSz="914400" rtl="0" eaLnBrk="1" latinLnBrk="0" hangingPunct="1">
              <a:lnSpc>
                <a:spcPct val="114000"/>
              </a:lnSpc>
              <a:spcBef>
                <a:spcPts val="500"/>
              </a:spcBef>
              <a:buClr>
                <a:srgbClr val="507AC2"/>
              </a:buClr>
              <a:buFont typeface="Wingdings" panose="05000000000000000000" pitchFamily="2" charset="2"/>
              <a:buNone/>
              <a:defRPr sz="1600" b="1" kern="1200">
                <a:solidFill>
                  <a:srgbClr val="00205F">
                    <a:alpha val="85000"/>
                  </a:srgb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14000"/>
              </a:lnSpc>
              <a:spcBef>
                <a:spcPts val="1000"/>
              </a:spcBef>
              <a:spcAft>
                <a:spcPts val="0"/>
              </a:spcAft>
              <a:buClr>
                <a:srgbClr val="507AC2"/>
              </a:buClr>
              <a:buSzTx/>
              <a:buFont typeface="Wingdings" panose="05000000000000000000" pitchFamily="2" charset="2"/>
              <a:buNone/>
              <a:tabLst/>
              <a:defRPr/>
            </a:pPr>
            <a:r>
              <a:rPr kumimoji="0" lang="en-US" sz="2000" b="0" i="0" u="none" strike="noStrike" kern="1200" cap="none" spc="0" normalizeH="0" baseline="0" noProof="0">
                <a:ln>
                  <a:noFill/>
                </a:ln>
                <a:solidFill>
                  <a:srgbClr val="507AC2"/>
                </a:solidFill>
                <a:effectLst/>
                <a:uLnTx/>
                <a:uFillTx/>
                <a:latin typeface="Trebuchet MS"/>
                <a:ea typeface="+mn-ea"/>
                <a:cs typeface="+mn-cs"/>
              </a:rPr>
              <a:t>Change icon color: </a:t>
            </a:r>
            <a:r>
              <a:rPr kumimoji="0" lang="en-US" sz="2000" b="1" i="1" u="none" strike="noStrike" kern="1200" cap="none" spc="0" normalizeH="0" baseline="0" noProof="0">
                <a:ln>
                  <a:noFill/>
                </a:ln>
                <a:solidFill>
                  <a:srgbClr val="507AC2"/>
                </a:solidFill>
                <a:effectLst/>
                <a:uLnTx/>
                <a:uFillTx/>
                <a:latin typeface="Trebuchet MS"/>
                <a:ea typeface="+mn-ea"/>
                <a:cs typeface="+mn-cs"/>
              </a:rPr>
              <a:t>click on graphic &gt; graphics format &gt; graphics fill</a:t>
            </a:r>
            <a:endParaRPr kumimoji="0" lang="en-BE" sz="2000" b="1" i="1" u="none" strike="noStrike" kern="1200" cap="none" spc="0" normalizeH="0" baseline="0" noProof="0">
              <a:ln>
                <a:noFill/>
              </a:ln>
              <a:solidFill>
                <a:srgbClr val="507AC2"/>
              </a:solidFill>
              <a:effectLst/>
              <a:uLnTx/>
              <a:uFillTx/>
              <a:latin typeface="Trebuchet MS"/>
              <a:ea typeface="+mn-ea"/>
              <a:cs typeface="+mn-cs"/>
            </a:endParaRPr>
          </a:p>
        </p:txBody>
      </p:sp>
      <p:pic>
        <p:nvPicPr>
          <p:cNvPr id="5" name="Graphic 4">
            <a:extLst>
              <a:ext uri="{FF2B5EF4-FFF2-40B4-BE49-F238E27FC236}">
                <a16:creationId xmlns:a16="http://schemas.microsoft.com/office/drawing/2014/main" id="{49334C77-0142-AED7-2178-9A23456161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000" y="2185784"/>
            <a:ext cx="540000" cy="540000"/>
          </a:xfrm>
          <a:prstGeom prst="rect">
            <a:avLst/>
          </a:prstGeom>
        </p:spPr>
      </p:pic>
      <p:pic>
        <p:nvPicPr>
          <p:cNvPr id="6" name="Graphic 5">
            <a:extLst>
              <a:ext uri="{FF2B5EF4-FFF2-40B4-BE49-F238E27FC236}">
                <a16:creationId xmlns:a16="http://schemas.microsoft.com/office/drawing/2014/main" id="{168BC5E2-CC5D-5E22-A4FF-29B5178A105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07194" y="2178198"/>
            <a:ext cx="540000" cy="540000"/>
          </a:xfrm>
          <a:prstGeom prst="rect">
            <a:avLst/>
          </a:prstGeom>
        </p:spPr>
      </p:pic>
      <p:pic>
        <p:nvPicPr>
          <p:cNvPr id="7" name="Graphic 6">
            <a:extLst>
              <a:ext uri="{FF2B5EF4-FFF2-40B4-BE49-F238E27FC236}">
                <a16:creationId xmlns:a16="http://schemas.microsoft.com/office/drawing/2014/main" id="{B8055E5C-FD40-351B-AD67-F11F066BF5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433206" y="2185784"/>
            <a:ext cx="540000" cy="540000"/>
          </a:xfrm>
          <a:prstGeom prst="rect">
            <a:avLst/>
          </a:prstGeom>
        </p:spPr>
      </p:pic>
      <p:pic>
        <p:nvPicPr>
          <p:cNvPr id="8" name="Graphic 7">
            <a:extLst>
              <a:ext uri="{FF2B5EF4-FFF2-40B4-BE49-F238E27FC236}">
                <a16:creationId xmlns:a16="http://schemas.microsoft.com/office/drawing/2014/main" id="{FB4335F4-F018-4514-4FCD-9894C9FCE6A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259218" y="2178198"/>
            <a:ext cx="540000" cy="540000"/>
          </a:xfrm>
          <a:prstGeom prst="rect">
            <a:avLst/>
          </a:prstGeom>
        </p:spPr>
      </p:pic>
      <p:pic>
        <p:nvPicPr>
          <p:cNvPr id="9" name="Graphic 8">
            <a:extLst>
              <a:ext uri="{FF2B5EF4-FFF2-40B4-BE49-F238E27FC236}">
                <a16:creationId xmlns:a16="http://schemas.microsoft.com/office/drawing/2014/main" id="{2DB8CB1A-F277-B6BC-1374-AD81C1243FE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4085230" y="2185784"/>
            <a:ext cx="540000" cy="540000"/>
          </a:xfrm>
          <a:prstGeom prst="rect">
            <a:avLst/>
          </a:prstGeom>
        </p:spPr>
      </p:pic>
      <p:pic>
        <p:nvPicPr>
          <p:cNvPr id="10" name="Graphic 9">
            <a:extLst>
              <a:ext uri="{FF2B5EF4-FFF2-40B4-BE49-F238E27FC236}">
                <a16:creationId xmlns:a16="http://schemas.microsoft.com/office/drawing/2014/main" id="{89525B00-CB77-8E41-9AB3-491AD8734AC0}"/>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4905833" y="2185784"/>
            <a:ext cx="540000" cy="540000"/>
          </a:xfrm>
          <a:prstGeom prst="rect">
            <a:avLst/>
          </a:prstGeom>
        </p:spPr>
      </p:pic>
      <p:pic>
        <p:nvPicPr>
          <p:cNvPr id="11" name="Graphic 10">
            <a:extLst>
              <a:ext uri="{FF2B5EF4-FFF2-40B4-BE49-F238E27FC236}">
                <a16:creationId xmlns:a16="http://schemas.microsoft.com/office/drawing/2014/main" id="{91BE9343-E1C5-C47B-BEAC-58A20893D61A}"/>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726436" y="2185784"/>
            <a:ext cx="540000" cy="540000"/>
          </a:xfrm>
          <a:prstGeom prst="rect">
            <a:avLst/>
          </a:prstGeom>
        </p:spPr>
      </p:pic>
      <p:pic>
        <p:nvPicPr>
          <p:cNvPr id="12" name="Graphic 11">
            <a:extLst>
              <a:ext uri="{FF2B5EF4-FFF2-40B4-BE49-F238E27FC236}">
                <a16:creationId xmlns:a16="http://schemas.microsoft.com/office/drawing/2014/main" id="{769261E9-89CF-9002-487F-5FA4F170171D}"/>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547039" y="2185784"/>
            <a:ext cx="540000" cy="540000"/>
          </a:xfrm>
          <a:prstGeom prst="rect">
            <a:avLst/>
          </a:prstGeom>
        </p:spPr>
      </p:pic>
      <p:pic>
        <p:nvPicPr>
          <p:cNvPr id="13" name="Graphic 12">
            <a:extLst>
              <a:ext uri="{FF2B5EF4-FFF2-40B4-BE49-F238E27FC236}">
                <a16:creationId xmlns:a16="http://schemas.microsoft.com/office/drawing/2014/main" id="{41C4D9AA-E891-6EA4-5D26-C809692B437A}"/>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7367642" y="2185784"/>
            <a:ext cx="540000" cy="540000"/>
          </a:xfrm>
          <a:prstGeom prst="rect">
            <a:avLst/>
          </a:prstGeom>
        </p:spPr>
      </p:pic>
      <p:pic>
        <p:nvPicPr>
          <p:cNvPr id="14" name="Graphic 13">
            <a:extLst>
              <a:ext uri="{FF2B5EF4-FFF2-40B4-BE49-F238E27FC236}">
                <a16:creationId xmlns:a16="http://schemas.microsoft.com/office/drawing/2014/main" id="{ECB7492B-2024-B58B-AABE-B271D7462042}"/>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188245" y="2185784"/>
            <a:ext cx="540000" cy="540000"/>
          </a:xfrm>
          <a:prstGeom prst="rect">
            <a:avLst/>
          </a:prstGeom>
        </p:spPr>
      </p:pic>
    </p:spTree>
    <p:extLst>
      <p:ext uri="{BB962C8B-B14F-4D97-AF65-F5344CB8AC3E}">
        <p14:creationId xmlns:p14="http://schemas.microsoft.com/office/powerpoint/2010/main" val="36286375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pter Slid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94925F7-3367-5E1C-72A7-0F7C7D509810}"/>
              </a:ext>
            </a:extLst>
          </p:cNvPr>
          <p:cNvSpPr>
            <a:spLocks noGrp="1"/>
          </p:cNvSpPr>
          <p:nvPr>
            <p:ph type="title" hasCustomPrompt="1"/>
          </p:nvPr>
        </p:nvSpPr>
        <p:spPr>
          <a:xfrm>
            <a:off x="792000" y="3428996"/>
            <a:ext cx="5616000" cy="2628000"/>
          </a:xfrm>
          <a:prstGeom prst="rect">
            <a:avLst/>
          </a:prstGeom>
        </p:spPr>
        <p:txBody>
          <a:bodyPr anchor="b">
            <a:noAutofit/>
          </a:bodyPr>
          <a:lstStyle>
            <a:lvl1pPr>
              <a:defRPr sz="3600" b="1">
                <a:solidFill>
                  <a:schemeClr val="bg1"/>
                </a:solidFill>
                <a:latin typeface="+mj-lt"/>
                <a:cs typeface="Arial" panose="020B0604020202020204" pitchFamily="34" charset="0"/>
              </a:defRPr>
            </a:lvl1pPr>
          </a:lstStyle>
          <a:p>
            <a:r>
              <a:rPr lang="en-US" dirty="0"/>
              <a:t>01</a:t>
            </a:r>
            <a:br>
              <a:rPr lang="en-US" dirty="0"/>
            </a:br>
            <a:r>
              <a:rPr lang="en-US" dirty="0"/>
              <a:t>Click to edit chapter title</a:t>
            </a:r>
          </a:p>
        </p:txBody>
      </p:sp>
      <p:pic>
        <p:nvPicPr>
          <p:cNvPr id="4" name="Graphic 3">
            <a:extLst>
              <a:ext uri="{FF2B5EF4-FFF2-40B4-BE49-F238E27FC236}">
                <a16:creationId xmlns:a16="http://schemas.microsoft.com/office/drawing/2014/main" id="{3172C627-6B22-1CE4-C94A-AD37FEE634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000" y="288000"/>
            <a:ext cx="914400" cy="485775"/>
          </a:xfrm>
          <a:prstGeom prst="rect">
            <a:avLst/>
          </a:prstGeom>
        </p:spPr>
      </p:pic>
      <p:sp>
        <p:nvSpPr>
          <p:cNvPr id="10" name="Vrije vorm: vorm 9">
            <a:extLst>
              <a:ext uri="{FF2B5EF4-FFF2-40B4-BE49-F238E27FC236}">
                <a16:creationId xmlns:a16="http://schemas.microsoft.com/office/drawing/2014/main" id="{9D7874E6-8F32-E150-BAF7-B511F20500C6}"/>
              </a:ext>
            </a:extLst>
          </p:cNvPr>
          <p:cNvSpPr/>
          <p:nvPr/>
        </p:nvSpPr>
        <p:spPr>
          <a:xfrm>
            <a:off x="6319232" y="979711"/>
            <a:ext cx="1959432" cy="1959432"/>
          </a:xfrm>
          <a:custGeom>
            <a:avLst/>
            <a:gdLst>
              <a:gd name="connsiteX0" fmla="*/ 1959432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2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2" y="979716"/>
                </a:moveTo>
                <a:cubicBezTo>
                  <a:pt x="1959432" y="1520798"/>
                  <a:pt x="1520799" y="1959432"/>
                  <a:pt x="979716" y="1959432"/>
                </a:cubicBezTo>
                <a:cubicBezTo>
                  <a:pt x="438634" y="1959432"/>
                  <a:pt x="0" y="1520798"/>
                  <a:pt x="0" y="979716"/>
                </a:cubicBezTo>
                <a:cubicBezTo>
                  <a:pt x="0" y="438634"/>
                  <a:pt x="438634" y="0"/>
                  <a:pt x="979716" y="0"/>
                </a:cubicBezTo>
                <a:cubicBezTo>
                  <a:pt x="1520799" y="0"/>
                  <a:pt x="1959432" y="438634"/>
                  <a:pt x="1959432" y="979716"/>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1" name="Vrije vorm: vorm 10">
            <a:extLst>
              <a:ext uri="{FF2B5EF4-FFF2-40B4-BE49-F238E27FC236}">
                <a16:creationId xmlns:a16="http://schemas.microsoft.com/office/drawing/2014/main" id="{2086703F-1C6B-9CEE-059F-79D72CC7F7D9}"/>
              </a:ext>
            </a:extLst>
          </p:cNvPr>
          <p:cNvSpPr/>
          <p:nvPr/>
        </p:nvSpPr>
        <p:spPr>
          <a:xfrm rot="18900000">
            <a:off x="10520734" y="5185526"/>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94737E12-FD75-B42D-8730-33325832D72C}"/>
              </a:ext>
            </a:extLst>
          </p:cNvPr>
          <p:cNvSpPr/>
          <p:nvPr/>
        </p:nvSpPr>
        <p:spPr>
          <a:xfrm>
            <a:off x="8278655" y="2939135"/>
            <a:ext cx="1959432" cy="1959432"/>
          </a:xfrm>
          <a:custGeom>
            <a:avLst/>
            <a:gdLst>
              <a:gd name="connsiteX0" fmla="*/ 0 w 1959432"/>
              <a:gd name="connsiteY0" fmla="*/ 0 h 1959432"/>
              <a:gd name="connsiteX1" fmla="*/ 1959433 w 1959432"/>
              <a:gd name="connsiteY1" fmla="*/ 0 h 1959432"/>
              <a:gd name="connsiteX2" fmla="*/ 1959433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3" y="0"/>
                </a:lnTo>
                <a:lnTo>
                  <a:pt x="1959433"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8407AF6D-9000-F733-EA84-FF76C63BD23E}"/>
              </a:ext>
            </a:extLst>
          </p:cNvPr>
          <p:cNvSpPr/>
          <p:nvPr/>
        </p:nvSpPr>
        <p:spPr>
          <a:xfrm>
            <a:off x="8278655" y="4898567"/>
            <a:ext cx="1959432" cy="1959432"/>
          </a:xfrm>
          <a:custGeom>
            <a:avLst/>
            <a:gdLst>
              <a:gd name="connsiteX0" fmla="*/ 1959433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3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3" y="979716"/>
                </a:moveTo>
                <a:cubicBezTo>
                  <a:pt x="1959433" y="1520798"/>
                  <a:pt x="1520799" y="1959432"/>
                  <a:pt x="979716" y="1959432"/>
                </a:cubicBezTo>
                <a:cubicBezTo>
                  <a:pt x="438634" y="1959432"/>
                  <a:pt x="0" y="1520799"/>
                  <a:pt x="0" y="979716"/>
                </a:cubicBezTo>
                <a:cubicBezTo>
                  <a:pt x="0" y="438634"/>
                  <a:pt x="438634" y="0"/>
                  <a:pt x="979716" y="0"/>
                </a:cubicBezTo>
                <a:cubicBezTo>
                  <a:pt x="1520799" y="0"/>
                  <a:pt x="1959433" y="438634"/>
                  <a:pt x="1959433" y="979716"/>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15" name="Vrije vorm: vorm 14">
            <a:extLst>
              <a:ext uri="{FF2B5EF4-FFF2-40B4-BE49-F238E27FC236}">
                <a16:creationId xmlns:a16="http://schemas.microsoft.com/office/drawing/2014/main" id="{514ADAA3-453A-9C26-2FBA-422163CFD1A2}"/>
              </a:ext>
            </a:extLst>
          </p:cNvPr>
          <p:cNvSpPr/>
          <p:nvPr/>
        </p:nvSpPr>
        <p:spPr>
          <a:xfrm>
            <a:off x="8278655" y="1959427"/>
            <a:ext cx="1959432" cy="979716"/>
          </a:xfrm>
          <a:custGeom>
            <a:avLst/>
            <a:gdLst>
              <a:gd name="connsiteX0" fmla="*/ 1959432 w 1959432"/>
              <a:gd name="connsiteY0" fmla="*/ 1 h 979716"/>
              <a:gd name="connsiteX1" fmla="*/ 0 w 1959432"/>
              <a:gd name="connsiteY1" fmla="*/ 0 h 979716"/>
              <a:gd name="connsiteX2" fmla="*/ 979715 w 1959432"/>
              <a:gd name="connsiteY2" fmla="*/ 979717 h 979716"/>
              <a:gd name="connsiteX3" fmla="*/ 1959432 w 1959432"/>
              <a:gd name="connsiteY3" fmla="*/ 1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1"/>
                </a:moveTo>
                <a:lnTo>
                  <a:pt x="0" y="0"/>
                </a:lnTo>
                <a:cubicBezTo>
                  <a:pt x="0" y="541049"/>
                  <a:pt x="438667" y="979716"/>
                  <a:pt x="979715" y="979717"/>
                </a:cubicBezTo>
                <a:cubicBezTo>
                  <a:pt x="1520764" y="979717"/>
                  <a:pt x="1959432" y="541049"/>
                  <a:pt x="1959432" y="1"/>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13A82B70-3E4B-D590-C7AB-B541A730BDE4}"/>
              </a:ext>
            </a:extLst>
          </p:cNvPr>
          <p:cNvSpPr/>
          <p:nvPr/>
        </p:nvSpPr>
        <p:spPr>
          <a:xfrm>
            <a:off x="6319232" y="-4"/>
            <a:ext cx="1959432" cy="979716"/>
          </a:xfrm>
          <a:custGeom>
            <a:avLst/>
            <a:gdLst>
              <a:gd name="connsiteX0" fmla="*/ 0 w 1959432"/>
              <a:gd name="connsiteY0" fmla="*/ 979716 h 979716"/>
              <a:gd name="connsiteX1" fmla="*/ 1959432 w 1959432"/>
              <a:gd name="connsiteY1" fmla="*/ 979716 h 979716"/>
              <a:gd name="connsiteX2" fmla="*/ 979716 w 1959432"/>
              <a:gd name="connsiteY2" fmla="*/ 0 h 979716"/>
              <a:gd name="connsiteX3" fmla="*/ 0 w 1959432"/>
              <a:gd name="connsiteY3" fmla="*/ 979716 h 979716"/>
            </a:gdLst>
            <a:ahLst/>
            <a:cxnLst>
              <a:cxn ang="0">
                <a:pos x="connsiteX0" y="connsiteY0"/>
              </a:cxn>
              <a:cxn ang="0">
                <a:pos x="connsiteX1" y="connsiteY1"/>
              </a:cxn>
              <a:cxn ang="0">
                <a:pos x="connsiteX2" y="connsiteY2"/>
              </a:cxn>
              <a:cxn ang="0">
                <a:pos x="connsiteX3" y="connsiteY3"/>
              </a:cxn>
            </a:cxnLst>
            <a:rect l="l" t="t" r="r" b="b"/>
            <a:pathLst>
              <a:path w="1959432" h="979716">
                <a:moveTo>
                  <a:pt x="0" y="979716"/>
                </a:moveTo>
                <a:lnTo>
                  <a:pt x="1959432" y="979716"/>
                </a:lnTo>
                <a:lnTo>
                  <a:pt x="979716" y="0"/>
                </a:lnTo>
                <a:lnTo>
                  <a:pt x="0" y="979716"/>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BF269EE7-C1AF-3F62-C49F-070358B3ED1D}"/>
              </a:ext>
            </a:extLst>
          </p:cNvPr>
          <p:cNvSpPr/>
          <p:nvPr/>
        </p:nvSpPr>
        <p:spPr>
          <a:xfrm>
            <a:off x="6319241" y="2939143"/>
            <a:ext cx="1959414" cy="979707"/>
          </a:xfrm>
          <a:custGeom>
            <a:avLst/>
            <a:gdLst>
              <a:gd name="connsiteX0" fmla="*/ 1959415 w 1959414"/>
              <a:gd name="connsiteY0" fmla="*/ 0 h 979707"/>
              <a:gd name="connsiteX1" fmla="*/ 0 w 1959414"/>
              <a:gd name="connsiteY1" fmla="*/ 1 h 979707"/>
              <a:gd name="connsiteX2" fmla="*/ 979708 w 1959414"/>
              <a:gd name="connsiteY2" fmla="*/ 979708 h 979707"/>
              <a:gd name="connsiteX3" fmla="*/ 1959415 w 1959414"/>
              <a:gd name="connsiteY3" fmla="*/ 0 h 979707"/>
            </a:gdLst>
            <a:ahLst/>
            <a:cxnLst>
              <a:cxn ang="0">
                <a:pos x="connsiteX0" y="connsiteY0"/>
              </a:cxn>
              <a:cxn ang="0">
                <a:pos x="connsiteX1" y="connsiteY1"/>
              </a:cxn>
              <a:cxn ang="0">
                <a:pos x="connsiteX2" y="connsiteY2"/>
              </a:cxn>
              <a:cxn ang="0">
                <a:pos x="connsiteX3" y="connsiteY3"/>
              </a:cxn>
            </a:cxnLst>
            <a:rect l="l" t="t" r="r" b="b"/>
            <a:pathLst>
              <a:path w="1959414" h="979707">
                <a:moveTo>
                  <a:pt x="1959415" y="0"/>
                </a:moveTo>
                <a:lnTo>
                  <a:pt x="0" y="1"/>
                </a:lnTo>
                <a:lnTo>
                  <a:pt x="979708" y="979708"/>
                </a:lnTo>
                <a:lnTo>
                  <a:pt x="1959415" y="0"/>
                </a:lnTo>
                <a:close/>
              </a:path>
            </a:pathLst>
          </a:custGeom>
          <a:solidFill>
            <a:schemeClr val="tx2">
              <a:lumMod val="20000"/>
              <a:lumOff val="80000"/>
              <a:alpha val="43000"/>
            </a:schemeClr>
          </a:solidFill>
          <a:ln w="0" cap="flat">
            <a:noFill/>
            <a:prstDash val="solid"/>
            <a:miter/>
          </a:ln>
        </p:spPr>
        <p:txBody>
          <a:bodyPr rtlCol="0" anchor="ctr"/>
          <a:lstStyle/>
          <a:p>
            <a:endParaRPr lang="nl-NL" dirty="0"/>
          </a:p>
        </p:txBody>
      </p:sp>
      <p:sp>
        <p:nvSpPr>
          <p:cNvPr id="25" name="Vrije vorm: vorm 24">
            <a:extLst>
              <a:ext uri="{FF2B5EF4-FFF2-40B4-BE49-F238E27FC236}">
                <a16:creationId xmlns:a16="http://schemas.microsoft.com/office/drawing/2014/main" id="{BD6879C0-8027-C467-721B-B6EA184AF2D1}"/>
              </a:ext>
            </a:extLst>
          </p:cNvPr>
          <p:cNvSpPr/>
          <p:nvPr/>
        </p:nvSpPr>
        <p:spPr>
          <a:xfrm rot="8100000">
            <a:off x="4646758" y="289739"/>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6" name="Vrije vorm: vorm 25">
            <a:extLst>
              <a:ext uri="{FF2B5EF4-FFF2-40B4-BE49-F238E27FC236}">
                <a16:creationId xmlns:a16="http://schemas.microsoft.com/office/drawing/2014/main" id="{80F902A1-E45C-814F-FECF-6D8954C7AEB7}"/>
              </a:ext>
            </a:extLst>
          </p:cNvPr>
          <p:cNvSpPr/>
          <p:nvPr/>
        </p:nvSpPr>
        <p:spPr>
          <a:xfrm rot="10800000">
            <a:off x="2400367" y="2781"/>
            <a:ext cx="1959432" cy="1959432"/>
          </a:xfrm>
          <a:custGeom>
            <a:avLst/>
            <a:gdLst>
              <a:gd name="connsiteX0" fmla="*/ 0 w 1959432"/>
              <a:gd name="connsiteY0" fmla="*/ 0 h 1959432"/>
              <a:gd name="connsiteX1" fmla="*/ 1959432 w 1959432"/>
              <a:gd name="connsiteY1" fmla="*/ 0 h 1959432"/>
              <a:gd name="connsiteX2" fmla="*/ 1959432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2" y="0"/>
                </a:lnTo>
                <a:lnTo>
                  <a:pt x="1959432"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ECF82274-B301-1AF4-CC14-71F8F6BD4890}"/>
              </a:ext>
            </a:extLst>
          </p:cNvPr>
          <p:cNvSpPr/>
          <p:nvPr/>
        </p:nvSpPr>
        <p:spPr>
          <a:xfrm>
            <a:off x="4359799" y="1962213"/>
            <a:ext cx="1959432" cy="979716"/>
          </a:xfrm>
          <a:custGeom>
            <a:avLst/>
            <a:gdLst>
              <a:gd name="connsiteX0" fmla="*/ 1959432 w 1959432"/>
              <a:gd name="connsiteY0" fmla="*/ 0 h 979716"/>
              <a:gd name="connsiteX1" fmla="*/ 0 w 1959432"/>
              <a:gd name="connsiteY1" fmla="*/ 1 h 979716"/>
              <a:gd name="connsiteX2" fmla="*/ 979717 w 1959432"/>
              <a:gd name="connsiteY2" fmla="*/ 979716 h 979716"/>
              <a:gd name="connsiteX3" fmla="*/ 1959432 w 1959432"/>
              <a:gd name="connsiteY3" fmla="*/ 0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0"/>
                </a:moveTo>
                <a:lnTo>
                  <a:pt x="0" y="1"/>
                </a:lnTo>
                <a:cubicBezTo>
                  <a:pt x="0" y="541049"/>
                  <a:pt x="438668" y="979717"/>
                  <a:pt x="979717" y="979716"/>
                </a:cubicBezTo>
                <a:cubicBezTo>
                  <a:pt x="1520765" y="979716"/>
                  <a:pt x="1959433" y="541048"/>
                  <a:pt x="1959432" y="0"/>
                </a:cubicBezTo>
                <a:close/>
              </a:path>
            </a:pathLst>
          </a:custGeom>
          <a:solidFill>
            <a:schemeClr val="tx2">
              <a:lumMod val="20000"/>
              <a:lumOff val="80000"/>
              <a:alpha val="43000"/>
            </a:schemeClr>
          </a:solidFill>
          <a:ln w="0" cap="flat">
            <a:noFill/>
            <a:prstDash val="solid"/>
            <a:miter/>
          </a:ln>
        </p:spPr>
        <p:txBody>
          <a:bodyPr rtlCol="0" anchor="ctr"/>
          <a:lstStyle/>
          <a:p>
            <a:endParaRPr lang="nl-NL"/>
          </a:p>
        </p:txBody>
      </p:sp>
      <p:sp>
        <p:nvSpPr>
          <p:cNvPr id="3" name="Tijdelijke aanduiding voor tekst 26">
            <a:extLst>
              <a:ext uri="{FF2B5EF4-FFF2-40B4-BE49-F238E27FC236}">
                <a16:creationId xmlns:a16="http://schemas.microsoft.com/office/drawing/2014/main" id="{3323596C-789A-A39A-B269-94D693757042}"/>
              </a:ext>
            </a:extLst>
          </p:cNvPr>
          <p:cNvSpPr>
            <a:spLocks noGrp="1"/>
          </p:cNvSpPr>
          <p:nvPr>
            <p:ph type="body" sz="quarter" idx="10" hasCustomPrompt="1"/>
          </p:nvPr>
        </p:nvSpPr>
        <p:spPr>
          <a:xfrm>
            <a:off x="8398655" y="288000"/>
            <a:ext cx="3433345" cy="572327"/>
          </a:xfrm>
          <a:prstGeom prst="rect">
            <a:avLst/>
          </a:prstGeom>
        </p:spPr>
        <p:txBody>
          <a:bodyPr anchor="t">
            <a:normAutofit/>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r>
              <a:rPr lang="nl-NL" dirty="0"/>
              <a:t> descriptor </a:t>
            </a:r>
            <a:r>
              <a:rPr lang="nl-NL" dirty="0" err="1"/>
              <a:t>text</a:t>
            </a:r>
            <a:endParaRPr lang="nl-NL" dirty="0"/>
          </a:p>
        </p:txBody>
      </p:sp>
    </p:spTree>
    <p:extLst>
      <p:ext uri="{BB962C8B-B14F-4D97-AF65-F5344CB8AC3E}">
        <p14:creationId xmlns:p14="http://schemas.microsoft.com/office/powerpoint/2010/main" val="1889582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13" name="Tijdelijke aanduiding voor titel 1">
            <a:extLst>
              <a:ext uri="{FF2B5EF4-FFF2-40B4-BE49-F238E27FC236}">
                <a16:creationId xmlns:a16="http://schemas.microsoft.com/office/drawing/2014/main" id="{752C6DDF-7D23-2B36-06F0-BF7E049D5935}"/>
              </a:ext>
            </a:extLst>
          </p:cNvPr>
          <p:cNvSpPr>
            <a:spLocks noGrp="1"/>
          </p:cNvSpPr>
          <p:nvPr>
            <p:ph type="title"/>
          </p:nvPr>
        </p:nvSpPr>
        <p:spPr>
          <a:xfrm>
            <a:off x="792000" y="602673"/>
            <a:ext cx="10608000"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6" name="Tijdelijke aanduiding voor inhoud 15">
            <a:extLst>
              <a:ext uri="{FF2B5EF4-FFF2-40B4-BE49-F238E27FC236}">
                <a16:creationId xmlns:a16="http://schemas.microsoft.com/office/drawing/2014/main" id="{125A134B-4472-3C4F-313C-1F720D46F8AD}"/>
              </a:ext>
            </a:extLst>
          </p:cNvPr>
          <p:cNvSpPr>
            <a:spLocks noGrp="1"/>
          </p:cNvSpPr>
          <p:nvPr>
            <p:ph sz="quarter" idx="10" hasCustomPrompt="1"/>
          </p:nvPr>
        </p:nvSpPr>
        <p:spPr>
          <a:xfrm>
            <a:off x="792000" y="1941197"/>
            <a:ext cx="10608000" cy="4605686"/>
          </a:xfrm>
        </p:spPr>
        <p:txBody>
          <a:bodyPr/>
          <a:lstStyle>
            <a:lvl1pPr>
              <a:lnSpc>
                <a:spcPct val="114000"/>
              </a:lnSpc>
              <a:buClr>
                <a:srgbClr val="507AC2"/>
              </a:buClr>
              <a:defRPr/>
            </a:lvl1pPr>
            <a:lvl2pPr>
              <a:lnSpc>
                <a:spcPct val="114000"/>
              </a:lnSpc>
              <a:buClr>
                <a:srgbClr val="507AC2"/>
              </a:buClr>
              <a:defRPr/>
            </a:lvl2pPr>
            <a:lvl3pPr>
              <a:lnSpc>
                <a:spcPct val="114000"/>
              </a:lnSpc>
              <a:buClr>
                <a:srgbClr val="507AC2"/>
              </a:buClr>
              <a:defRPr/>
            </a:lvl3pPr>
            <a:lvl4pPr>
              <a:lnSpc>
                <a:spcPct val="114000"/>
              </a:lnSpc>
              <a:buClr>
                <a:srgbClr val="507AC2"/>
              </a:buClr>
              <a:defRPr/>
            </a:lvl4pPr>
            <a:lvl5pPr>
              <a:lnSpc>
                <a:spcPct val="114000"/>
              </a:lnSpc>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2">
            <a:extLst>
              <a:ext uri="{FF2B5EF4-FFF2-40B4-BE49-F238E27FC236}">
                <a16:creationId xmlns:a16="http://schemas.microsoft.com/office/drawing/2014/main" id="{F4109B49-8E9B-045A-4FF2-6C1EEAF6971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Tree>
    <p:extLst>
      <p:ext uri="{BB962C8B-B14F-4D97-AF65-F5344CB8AC3E}">
        <p14:creationId xmlns:p14="http://schemas.microsoft.com/office/powerpoint/2010/main" val="122164407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6" name="Tijdelijke aanduiding voor inhoud 15">
            <a:extLst>
              <a:ext uri="{FF2B5EF4-FFF2-40B4-BE49-F238E27FC236}">
                <a16:creationId xmlns:a16="http://schemas.microsoft.com/office/drawing/2014/main" id="{125A134B-4472-3C4F-313C-1F720D46F8AD}"/>
              </a:ext>
            </a:extLst>
          </p:cNvPr>
          <p:cNvSpPr>
            <a:spLocks noGrp="1"/>
          </p:cNvSpPr>
          <p:nvPr>
            <p:ph sz="quarter" idx="10" hasCustomPrompt="1"/>
          </p:nvPr>
        </p:nvSpPr>
        <p:spPr>
          <a:xfrm>
            <a:off x="792000" y="1941197"/>
            <a:ext cx="10608000"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jdelijke aanduiding voor tekst 2">
            <a:extLst>
              <a:ext uri="{FF2B5EF4-FFF2-40B4-BE49-F238E27FC236}">
                <a16:creationId xmlns:a16="http://schemas.microsoft.com/office/drawing/2014/main" id="{454383B9-6827-26F2-8396-DE6E793DD388}"/>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 name="Footer Placeholder 2">
            <a:extLst>
              <a:ext uri="{FF2B5EF4-FFF2-40B4-BE49-F238E27FC236}">
                <a16:creationId xmlns:a16="http://schemas.microsoft.com/office/drawing/2014/main" id="{B1DD020A-7C2F-CCE6-2C4C-BE0419E0BCF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1" name="Tijdelijke aanduiding voor titel 1">
            <a:extLst>
              <a:ext uri="{FF2B5EF4-FFF2-40B4-BE49-F238E27FC236}">
                <a16:creationId xmlns:a16="http://schemas.microsoft.com/office/drawing/2014/main" id="{2910A0CA-A2AF-1707-F6C0-C306876B7DA8}"/>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53833004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hasCustomPrompt="1"/>
          </p:nvPr>
        </p:nvSpPr>
        <p:spPr>
          <a:xfrm>
            <a:off x="792000" y="1941197"/>
            <a:ext cx="5040000" cy="4605686"/>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inhoud 2">
            <a:extLst>
              <a:ext uri="{FF2B5EF4-FFF2-40B4-BE49-F238E27FC236}">
                <a16:creationId xmlns:a16="http://schemas.microsoft.com/office/drawing/2014/main" id="{5E56D917-8B3E-E3F3-59B6-BFAF8729DE68}"/>
              </a:ext>
            </a:extLst>
          </p:cNvPr>
          <p:cNvSpPr>
            <a:spLocks noGrp="1"/>
          </p:cNvSpPr>
          <p:nvPr>
            <p:ph sz="half" idx="10" hasCustomPrompt="1"/>
          </p:nvPr>
        </p:nvSpPr>
        <p:spPr>
          <a:xfrm>
            <a:off x="6360002" y="1941197"/>
            <a:ext cx="5040000" cy="4605686"/>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a:extLst>
              <a:ext uri="{FF2B5EF4-FFF2-40B4-BE49-F238E27FC236}">
                <a16:creationId xmlns:a16="http://schemas.microsoft.com/office/drawing/2014/main" id="{24A31AAF-BF23-0A37-0AC9-1605529D010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titel 1">
            <a:extLst>
              <a:ext uri="{FF2B5EF4-FFF2-40B4-BE49-F238E27FC236}">
                <a16:creationId xmlns:a16="http://schemas.microsoft.com/office/drawing/2014/main" id="{1FF692A7-8273-C9DE-2CF6-2DBE10E989FF}"/>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5658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Ligh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D328-C1FC-DBD4-5B51-18F689FDC17A}"/>
              </a:ext>
            </a:extLst>
          </p:cNvPr>
          <p:cNvSpPr>
            <a:spLocks noGrp="1"/>
          </p:cNvSpPr>
          <p:nvPr>
            <p:ph type="title"/>
          </p:nvPr>
        </p:nvSpPr>
        <p:spPr>
          <a:xfrm>
            <a:off x="838200" y="365125"/>
            <a:ext cx="4942668" cy="1325563"/>
          </a:xfrm>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B6B2AFF7-54A2-B63D-267C-D90444BA2016}"/>
              </a:ext>
            </a:extLst>
          </p:cNvPr>
          <p:cNvSpPr>
            <a:spLocks noGrp="1"/>
          </p:cNvSpPr>
          <p:nvPr>
            <p:ph sz="quarter" idx="10"/>
          </p:nvPr>
        </p:nvSpPr>
        <p:spPr>
          <a:xfrm>
            <a:off x="838200" y="1792288"/>
            <a:ext cx="4942668" cy="4700587"/>
          </a:xfrm>
          <a:prstGeom prst="rect">
            <a:avLst/>
          </a:prstGeom>
        </p:spPr>
        <p:txBody>
          <a:bodyPr/>
          <a:lstStyle>
            <a:lvl1pPr>
              <a:buClr>
                <a:schemeClr val="tx2"/>
              </a:buClr>
              <a:defRPr sz="2800">
                <a:solidFill>
                  <a:schemeClr val="tx1">
                    <a:alpha val="85000"/>
                  </a:schemeClr>
                </a:solidFill>
              </a:defRPr>
            </a:lvl1pPr>
            <a:lvl2pPr>
              <a:buClr>
                <a:schemeClr val="tx2"/>
              </a:buClr>
              <a:defRPr sz="2800">
                <a:solidFill>
                  <a:schemeClr val="tx1">
                    <a:alpha val="85000"/>
                  </a:schemeClr>
                </a:solidFill>
              </a:defRPr>
            </a:lvl2pPr>
            <a:lvl3pPr>
              <a:buClr>
                <a:schemeClr val="tx2"/>
              </a:buClr>
              <a:defRPr sz="2800">
                <a:solidFill>
                  <a:schemeClr val="tx1">
                    <a:alpha val="85000"/>
                  </a:schemeClr>
                </a:solidFill>
              </a:defRPr>
            </a:lvl3pPr>
            <a:lvl4pPr>
              <a:buClr>
                <a:schemeClr val="tx2"/>
              </a:buClr>
              <a:defRPr sz="2400">
                <a:solidFill>
                  <a:schemeClr val="tx1">
                    <a:alpha val="85000"/>
                  </a:schemeClr>
                </a:solidFill>
              </a:defRPr>
            </a:lvl4pPr>
            <a:lvl5pPr>
              <a:buClr>
                <a:schemeClr val="tx2"/>
              </a:buClr>
              <a:defRPr sz="2400">
                <a:solidFill>
                  <a:schemeClr val="tx1">
                    <a:alpha val="8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Picture Placeholder 4">
            <a:extLst>
              <a:ext uri="{FF2B5EF4-FFF2-40B4-BE49-F238E27FC236}">
                <a16:creationId xmlns:a16="http://schemas.microsoft.com/office/drawing/2014/main" id="{FE34CE09-B55D-55FB-8D4D-D437CC047AA1}"/>
              </a:ext>
            </a:extLst>
          </p:cNvPr>
          <p:cNvSpPr>
            <a:spLocks noGrp="1"/>
          </p:cNvSpPr>
          <p:nvPr>
            <p:ph type="pic" sz="quarter" idx="11"/>
          </p:nvPr>
        </p:nvSpPr>
        <p:spPr>
          <a:xfrm>
            <a:off x="6411134" y="0"/>
            <a:ext cx="5780865" cy="6858000"/>
          </a:xfrm>
          <a:prstGeom prst="rect">
            <a:avLst/>
          </a:prstGeom>
        </p:spPr>
        <p:txBody>
          <a:bodyPr/>
          <a:lstStyle/>
          <a:p>
            <a:endParaRPr lang="en-BE"/>
          </a:p>
        </p:txBody>
      </p:sp>
    </p:spTree>
    <p:extLst>
      <p:ext uri="{BB962C8B-B14F-4D97-AF65-F5344CB8AC3E}">
        <p14:creationId xmlns:p14="http://schemas.microsoft.com/office/powerpoint/2010/main" val="40504780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with subtitle">
    <p:spTree>
      <p:nvGrpSpPr>
        <p:cNvPr id="1" name=""/>
        <p:cNvGrpSpPr/>
        <p:nvPr/>
      </p:nvGrpSpPr>
      <p:grpSpPr>
        <a:xfrm>
          <a:off x="0" y="0"/>
          <a:ext cx="0" cy="0"/>
          <a:chOff x="0" y="0"/>
          <a:chExt cx="0" cy="0"/>
        </a:xfrm>
      </p:grpSpPr>
      <p:sp>
        <p:nvSpPr>
          <p:cNvPr id="2" name="Tijdelijke aanduiding voor tekst 2">
            <a:extLst>
              <a:ext uri="{FF2B5EF4-FFF2-40B4-BE49-F238E27FC236}">
                <a16:creationId xmlns:a16="http://schemas.microsoft.com/office/drawing/2014/main" id="{1E11D0CE-46E7-3F62-6F16-774A16A33DF9}"/>
              </a:ext>
            </a:extLst>
          </p:cNvPr>
          <p:cNvSpPr>
            <a:spLocks noGrp="1"/>
          </p:cNvSpPr>
          <p:nvPr>
            <p:ph type="body" idx="11" hasCustomPrompt="1"/>
          </p:nvPr>
        </p:nvSpPr>
        <p:spPr>
          <a:xfrm>
            <a:off x="791999" y="1382389"/>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1" name="Tijdelijke aanduiding voor tekst 2">
            <a:extLst>
              <a:ext uri="{FF2B5EF4-FFF2-40B4-BE49-F238E27FC236}">
                <a16:creationId xmlns:a16="http://schemas.microsoft.com/office/drawing/2014/main" id="{22B77CE3-A4E3-B4AD-046D-A483AA6B73D5}"/>
              </a:ext>
            </a:extLst>
          </p:cNvPr>
          <p:cNvSpPr>
            <a:spLocks noGrp="1"/>
          </p:cNvSpPr>
          <p:nvPr>
            <p:ph type="body" idx="12" hasCustomPrompt="1"/>
          </p:nvPr>
        </p:nvSpPr>
        <p:spPr>
          <a:xfrm>
            <a:off x="6359998" y="1382388"/>
            <a:ext cx="5040001" cy="322587"/>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4" name="Footer Placeholder 2">
            <a:extLst>
              <a:ext uri="{FF2B5EF4-FFF2-40B4-BE49-F238E27FC236}">
                <a16:creationId xmlns:a16="http://schemas.microsoft.com/office/drawing/2014/main" id="{C635C777-7967-B221-E2C1-A813B0BBF7E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2">
            <a:extLst>
              <a:ext uri="{FF2B5EF4-FFF2-40B4-BE49-F238E27FC236}">
                <a16:creationId xmlns:a16="http://schemas.microsoft.com/office/drawing/2014/main" id="{6F14BDDB-A0FC-AA7C-6931-0D2E4744818B}"/>
              </a:ext>
            </a:extLst>
          </p:cNvPr>
          <p:cNvSpPr>
            <a:spLocks noGrp="1"/>
          </p:cNvSpPr>
          <p:nvPr>
            <p:ph sz="half" idx="1" hasCustomPrompt="1"/>
          </p:nvPr>
        </p:nvSpPr>
        <p:spPr>
          <a:xfrm>
            <a:off x="792000" y="1941197"/>
            <a:ext cx="5040000" cy="4605686"/>
          </a:xfrm>
          <a:prstGeom prst="rect">
            <a:avLst/>
          </a:prstGeom>
        </p:spPr>
        <p:txBody>
          <a:bodyPr/>
          <a:lstStyle>
            <a:lvl1pPr>
              <a:buClr>
                <a:srgbClr val="507AC2"/>
              </a:buClr>
              <a:defRPr>
                <a:solidFill>
                  <a:schemeClr val="tx1">
                    <a:alpha val="85000"/>
                  </a:schemeClr>
                </a:solidFill>
              </a:defRPr>
            </a:lvl1pPr>
            <a:lvl2pPr>
              <a:buClr>
                <a:srgbClr val="507AC2"/>
              </a:buClr>
              <a:defRPr>
                <a:solidFill>
                  <a:schemeClr val="tx1">
                    <a:alpha val="85000"/>
                  </a:schemeClr>
                </a:solidFill>
              </a:defRPr>
            </a:lvl2pPr>
            <a:lvl3pPr>
              <a:buClr>
                <a:srgbClr val="507AC2"/>
              </a:buClr>
              <a:defRPr>
                <a:solidFill>
                  <a:schemeClr val="tx1">
                    <a:alpha val="85000"/>
                  </a:schemeClr>
                </a:solidFill>
              </a:defRPr>
            </a:lvl3pPr>
            <a:lvl4pPr>
              <a:buClr>
                <a:srgbClr val="507AC2"/>
              </a:buClr>
              <a:defRPr>
                <a:solidFill>
                  <a:schemeClr val="tx1">
                    <a:alpha val="85000"/>
                  </a:schemeClr>
                </a:solidFill>
              </a:defRPr>
            </a:lvl4pPr>
            <a:lvl5pPr>
              <a:buClr>
                <a:srgbClr val="507AC2"/>
              </a:buClr>
              <a:defRPr>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jdelijke aanduiding voor inhoud 2">
            <a:extLst>
              <a:ext uri="{FF2B5EF4-FFF2-40B4-BE49-F238E27FC236}">
                <a16:creationId xmlns:a16="http://schemas.microsoft.com/office/drawing/2014/main" id="{3467D3E9-DCDF-6EC0-994D-A6933FB3202B}"/>
              </a:ext>
            </a:extLst>
          </p:cNvPr>
          <p:cNvSpPr>
            <a:spLocks noGrp="1"/>
          </p:cNvSpPr>
          <p:nvPr>
            <p:ph sz="half" idx="10" hasCustomPrompt="1"/>
          </p:nvPr>
        </p:nvSpPr>
        <p:spPr>
          <a:xfrm>
            <a:off x="6360002" y="1941197"/>
            <a:ext cx="5040000" cy="4605686"/>
          </a:xfrm>
          <a:prstGeom prst="rect">
            <a:avLst/>
          </a:prstGeom>
        </p:spPr>
        <p:txBody>
          <a:bodyPr/>
          <a:lstStyle>
            <a:lvl1pPr>
              <a:buClr>
                <a:srgbClr val="507AC2"/>
              </a:buClr>
              <a:defRPr>
                <a:solidFill>
                  <a:schemeClr val="tx1">
                    <a:alpha val="85000"/>
                  </a:schemeClr>
                </a:solidFill>
              </a:defRPr>
            </a:lvl1pPr>
            <a:lvl2pPr>
              <a:buClr>
                <a:srgbClr val="507AC2"/>
              </a:buClr>
              <a:defRPr>
                <a:solidFill>
                  <a:schemeClr val="tx1">
                    <a:alpha val="85000"/>
                  </a:schemeClr>
                </a:solidFill>
              </a:defRPr>
            </a:lvl2pPr>
            <a:lvl3pPr>
              <a:buClr>
                <a:srgbClr val="507AC2"/>
              </a:buClr>
              <a:defRPr>
                <a:solidFill>
                  <a:schemeClr val="tx1">
                    <a:alpha val="85000"/>
                  </a:schemeClr>
                </a:solidFill>
              </a:defRPr>
            </a:lvl3pPr>
            <a:lvl4pPr>
              <a:buClr>
                <a:srgbClr val="507AC2"/>
              </a:buClr>
              <a:defRPr>
                <a:solidFill>
                  <a:schemeClr val="tx1">
                    <a:alpha val="85000"/>
                  </a:schemeClr>
                </a:solidFill>
              </a:defRPr>
            </a:lvl4pPr>
            <a:lvl5pPr>
              <a:buClr>
                <a:srgbClr val="507AC2"/>
              </a:buClr>
              <a:defRPr>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jdelijke aanduiding voor titel 1">
            <a:extLst>
              <a:ext uri="{FF2B5EF4-FFF2-40B4-BE49-F238E27FC236}">
                <a16:creationId xmlns:a16="http://schemas.microsoft.com/office/drawing/2014/main" id="{2C08D2FE-85D7-220D-1997-6D3B19D0CA0A}"/>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337255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with logo's">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hasCustomPrompt="1"/>
          </p:nvPr>
        </p:nvSpPr>
        <p:spPr>
          <a:xfrm>
            <a:off x="792000" y="1941197"/>
            <a:ext cx="5040000" cy="4619176"/>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jdelijke aanduiding voor afbeelding 4">
            <a:extLst>
              <a:ext uri="{FF2B5EF4-FFF2-40B4-BE49-F238E27FC236}">
                <a16:creationId xmlns:a16="http://schemas.microsoft.com/office/drawing/2014/main" id="{6DCB1552-6BA2-5743-9E75-BCEA0A87BB2D}"/>
              </a:ext>
            </a:extLst>
          </p:cNvPr>
          <p:cNvSpPr>
            <a:spLocks noGrp="1"/>
          </p:cNvSpPr>
          <p:nvPr>
            <p:ph type="pic" sz="quarter" idx="13" hasCustomPrompt="1"/>
          </p:nvPr>
        </p:nvSpPr>
        <p:spPr>
          <a:xfrm>
            <a:off x="6359998" y="2032987"/>
            <a:ext cx="720000" cy="720000"/>
          </a:xfrm>
        </p:spPr>
        <p:txBody>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p:txBody>
      </p:sp>
      <p:sp>
        <p:nvSpPr>
          <p:cNvPr id="6" name="Tijdelijke aanduiding voor afbeelding 4">
            <a:extLst>
              <a:ext uri="{FF2B5EF4-FFF2-40B4-BE49-F238E27FC236}">
                <a16:creationId xmlns:a16="http://schemas.microsoft.com/office/drawing/2014/main" id="{CB9A7961-F32D-C953-455F-8511A70229E9}"/>
              </a:ext>
            </a:extLst>
          </p:cNvPr>
          <p:cNvSpPr>
            <a:spLocks noGrp="1"/>
          </p:cNvSpPr>
          <p:nvPr>
            <p:ph type="pic" sz="quarter" idx="14" hasCustomPrompt="1"/>
          </p:nvPr>
        </p:nvSpPr>
        <p:spPr>
          <a:xfrm>
            <a:off x="10583999" y="2032987"/>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7" name="Tijdelijke aanduiding voor afbeelding 4">
            <a:extLst>
              <a:ext uri="{FF2B5EF4-FFF2-40B4-BE49-F238E27FC236}">
                <a16:creationId xmlns:a16="http://schemas.microsoft.com/office/drawing/2014/main" id="{49B8A7DA-608F-E1F1-3D28-26CAC74AEE79}"/>
              </a:ext>
            </a:extLst>
          </p:cNvPr>
          <p:cNvSpPr>
            <a:spLocks noGrp="1"/>
          </p:cNvSpPr>
          <p:nvPr>
            <p:ph type="pic" sz="quarter" idx="15" hasCustomPrompt="1"/>
          </p:nvPr>
        </p:nvSpPr>
        <p:spPr>
          <a:xfrm>
            <a:off x="7415998" y="2032987"/>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9" name="Tijdelijke aanduiding voor afbeelding 4">
            <a:extLst>
              <a:ext uri="{FF2B5EF4-FFF2-40B4-BE49-F238E27FC236}">
                <a16:creationId xmlns:a16="http://schemas.microsoft.com/office/drawing/2014/main" id="{46E0DBD1-6B7F-DFCF-0D6D-21B1F6CB82AA}"/>
              </a:ext>
            </a:extLst>
          </p:cNvPr>
          <p:cNvSpPr>
            <a:spLocks noGrp="1"/>
          </p:cNvSpPr>
          <p:nvPr>
            <p:ph type="pic" sz="quarter" idx="16" hasCustomPrompt="1"/>
          </p:nvPr>
        </p:nvSpPr>
        <p:spPr>
          <a:xfrm>
            <a:off x="8471998" y="2032987"/>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0" name="Tijdelijke aanduiding voor afbeelding 4">
            <a:extLst>
              <a:ext uri="{FF2B5EF4-FFF2-40B4-BE49-F238E27FC236}">
                <a16:creationId xmlns:a16="http://schemas.microsoft.com/office/drawing/2014/main" id="{AB81FC5C-706E-D0C1-7398-256EE2A0A64E}"/>
              </a:ext>
            </a:extLst>
          </p:cNvPr>
          <p:cNvSpPr>
            <a:spLocks noGrp="1"/>
          </p:cNvSpPr>
          <p:nvPr>
            <p:ph type="pic" sz="quarter" idx="17" hasCustomPrompt="1"/>
          </p:nvPr>
        </p:nvSpPr>
        <p:spPr>
          <a:xfrm>
            <a:off x="9527998" y="2032987"/>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3" name="Tijdelijke aanduiding voor afbeelding 4">
            <a:extLst>
              <a:ext uri="{FF2B5EF4-FFF2-40B4-BE49-F238E27FC236}">
                <a16:creationId xmlns:a16="http://schemas.microsoft.com/office/drawing/2014/main" id="{B2399D94-41F0-E023-E634-9E7013CADF3A}"/>
              </a:ext>
            </a:extLst>
          </p:cNvPr>
          <p:cNvSpPr>
            <a:spLocks noGrp="1"/>
          </p:cNvSpPr>
          <p:nvPr>
            <p:ph type="pic" sz="quarter" idx="18" hasCustomPrompt="1"/>
          </p:nvPr>
        </p:nvSpPr>
        <p:spPr>
          <a:xfrm>
            <a:off x="6359998" y="4468045"/>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4" name="Tijdelijke aanduiding voor afbeelding 4">
            <a:extLst>
              <a:ext uri="{FF2B5EF4-FFF2-40B4-BE49-F238E27FC236}">
                <a16:creationId xmlns:a16="http://schemas.microsoft.com/office/drawing/2014/main" id="{99FFE453-B38A-C4D5-C090-140F6D7B778B}"/>
              </a:ext>
            </a:extLst>
          </p:cNvPr>
          <p:cNvSpPr>
            <a:spLocks noGrp="1"/>
          </p:cNvSpPr>
          <p:nvPr>
            <p:ph type="pic" sz="quarter" idx="19" hasCustomPrompt="1"/>
          </p:nvPr>
        </p:nvSpPr>
        <p:spPr>
          <a:xfrm>
            <a:off x="10583999" y="4468045"/>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5" name="Tijdelijke aanduiding voor afbeelding 4">
            <a:extLst>
              <a:ext uri="{FF2B5EF4-FFF2-40B4-BE49-F238E27FC236}">
                <a16:creationId xmlns:a16="http://schemas.microsoft.com/office/drawing/2014/main" id="{0A6ED53A-9F4A-5190-97D9-F6B0819D8BFB}"/>
              </a:ext>
            </a:extLst>
          </p:cNvPr>
          <p:cNvSpPr>
            <a:spLocks noGrp="1"/>
          </p:cNvSpPr>
          <p:nvPr>
            <p:ph type="pic" sz="quarter" idx="20" hasCustomPrompt="1"/>
          </p:nvPr>
        </p:nvSpPr>
        <p:spPr>
          <a:xfrm>
            <a:off x="7415998" y="4468045"/>
            <a:ext cx="720000" cy="720000"/>
          </a:xfrm>
        </p:spPr>
        <p:txBody>
          <a:bodyPr/>
          <a:lstStyle>
            <a:lvl1pPr marL="0" indent="0">
              <a:buFont typeface="+mj-lt"/>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p:txBody>
      </p:sp>
      <p:sp>
        <p:nvSpPr>
          <p:cNvPr id="16" name="Tijdelijke aanduiding voor afbeelding 4">
            <a:extLst>
              <a:ext uri="{FF2B5EF4-FFF2-40B4-BE49-F238E27FC236}">
                <a16:creationId xmlns:a16="http://schemas.microsoft.com/office/drawing/2014/main" id="{5C627550-6F75-0716-F947-784C8BC2D531}"/>
              </a:ext>
            </a:extLst>
          </p:cNvPr>
          <p:cNvSpPr>
            <a:spLocks noGrp="1"/>
          </p:cNvSpPr>
          <p:nvPr>
            <p:ph type="pic" sz="quarter" idx="21" hasCustomPrompt="1"/>
          </p:nvPr>
        </p:nvSpPr>
        <p:spPr>
          <a:xfrm>
            <a:off x="8476150" y="4468045"/>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7" name="Tijdelijke aanduiding voor afbeelding 4">
            <a:extLst>
              <a:ext uri="{FF2B5EF4-FFF2-40B4-BE49-F238E27FC236}">
                <a16:creationId xmlns:a16="http://schemas.microsoft.com/office/drawing/2014/main" id="{A8318F08-255E-E28E-CA0B-DE12226A7793}"/>
              </a:ext>
            </a:extLst>
          </p:cNvPr>
          <p:cNvSpPr>
            <a:spLocks noGrp="1"/>
          </p:cNvSpPr>
          <p:nvPr>
            <p:ph type="pic" sz="quarter" idx="22" hasCustomPrompt="1"/>
          </p:nvPr>
        </p:nvSpPr>
        <p:spPr>
          <a:xfrm>
            <a:off x="9527998" y="4468045"/>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3" name="Tijdelijke aanduiding voor afbeelding 4">
            <a:extLst>
              <a:ext uri="{FF2B5EF4-FFF2-40B4-BE49-F238E27FC236}">
                <a16:creationId xmlns:a16="http://schemas.microsoft.com/office/drawing/2014/main" id="{7E12676C-3873-A993-4AE5-1FAF61ECE24E}"/>
              </a:ext>
            </a:extLst>
          </p:cNvPr>
          <p:cNvSpPr>
            <a:spLocks noGrp="1"/>
          </p:cNvSpPr>
          <p:nvPr>
            <p:ph type="pic" sz="quarter" idx="23" hasCustomPrompt="1"/>
          </p:nvPr>
        </p:nvSpPr>
        <p:spPr>
          <a:xfrm>
            <a:off x="6359998"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4" name="Tijdelijke aanduiding voor afbeelding 4">
            <a:extLst>
              <a:ext uri="{FF2B5EF4-FFF2-40B4-BE49-F238E27FC236}">
                <a16:creationId xmlns:a16="http://schemas.microsoft.com/office/drawing/2014/main" id="{FD50B4E6-85A9-F1F2-6F39-E6CF32493F20}"/>
              </a:ext>
            </a:extLst>
          </p:cNvPr>
          <p:cNvSpPr>
            <a:spLocks noGrp="1"/>
          </p:cNvSpPr>
          <p:nvPr>
            <p:ph type="pic" sz="quarter" idx="24" hasCustomPrompt="1"/>
          </p:nvPr>
        </p:nvSpPr>
        <p:spPr>
          <a:xfrm>
            <a:off x="10583999"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5" name="Tijdelijke aanduiding voor afbeelding 4">
            <a:extLst>
              <a:ext uri="{FF2B5EF4-FFF2-40B4-BE49-F238E27FC236}">
                <a16:creationId xmlns:a16="http://schemas.microsoft.com/office/drawing/2014/main" id="{F3C196DA-4005-DC96-0D43-0776658575F9}"/>
              </a:ext>
            </a:extLst>
          </p:cNvPr>
          <p:cNvSpPr>
            <a:spLocks noGrp="1"/>
          </p:cNvSpPr>
          <p:nvPr>
            <p:ph type="pic" sz="quarter" idx="25" hasCustomPrompt="1"/>
          </p:nvPr>
        </p:nvSpPr>
        <p:spPr>
          <a:xfrm>
            <a:off x="7415998"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6" name="Tijdelijke aanduiding voor afbeelding 4">
            <a:extLst>
              <a:ext uri="{FF2B5EF4-FFF2-40B4-BE49-F238E27FC236}">
                <a16:creationId xmlns:a16="http://schemas.microsoft.com/office/drawing/2014/main" id="{8FDBB679-F75E-40F0-8811-288DB1CB6E19}"/>
              </a:ext>
            </a:extLst>
          </p:cNvPr>
          <p:cNvSpPr>
            <a:spLocks noGrp="1"/>
          </p:cNvSpPr>
          <p:nvPr>
            <p:ph type="pic" sz="quarter" idx="26" hasCustomPrompt="1"/>
          </p:nvPr>
        </p:nvSpPr>
        <p:spPr>
          <a:xfrm>
            <a:off x="8476150"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7" name="Tijdelijke aanduiding voor afbeelding 4">
            <a:extLst>
              <a:ext uri="{FF2B5EF4-FFF2-40B4-BE49-F238E27FC236}">
                <a16:creationId xmlns:a16="http://schemas.microsoft.com/office/drawing/2014/main" id="{94490BF4-7C50-E4CD-1745-F545080F5C72}"/>
              </a:ext>
            </a:extLst>
          </p:cNvPr>
          <p:cNvSpPr>
            <a:spLocks noGrp="1"/>
          </p:cNvSpPr>
          <p:nvPr>
            <p:ph type="pic" sz="quarter" idx="27" hasCustomPrompt="1"/>
          </p:nvPr>
        </p:nvSpPr>
        <p:spPr>
          <a:xfrm>
            <a:off x="9527998" y="3656359"/>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3" name="Tijdelijke aanduiding voor afbeelding 4">
            <a:extLst>
              <a:ext uri="{FF2B5EF4-FFF2-40B4-BE49-F238E27FC236}">
                <a16:creationId xmlns:a16="http://schemas.microsoft.com/office/drawing/2014/main" id="{2EE1009F-5ACA-4126-6A99-FE7F7ABEDDFC}"/>
              </a:ext>
            </a:extLst>
          </p:cNvPr>
          <p:cNvSpPr>
            <a:spLocks noGrp="1"/>
          </p:cNvSpPr>
          <p:nvPr>
            <p:ph type="pic" sz="quarter" idx="28" hasCustomPrompt="1"/>
          </p:nvPr>
        </p:nvSpPr>
        <p:spPr>
          <a:xfrm>
            <a:off x="6359998"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4" name="Tijdelijke aanduiding voor afbeelding 4">
            <a:extLst>
              <a:ext uri="{FF2B5EF4-FFF2-40B4-BE49-F238E27FC236}">
                <a16:creationId xmlns:a16="http://schemas.microsoft.com/office/drawing/2014/main" id="{8881785D-E343-C047-C655-39D0DEAE1B84}"/>
              </a:ext>
            </a:extLst>
          </p:cNvPr>
          <p:cNvSpPr>
            <a:spLocks noGrp="1"/>
          </p:cNvSpPr>
          <p:nvPr>
            <p:ph type="pic" sz="quarter" idx="29" hasCustomPrompt="1"/>
          </p:nvPr>
        </p:nvSpPr>
        <p:spPr>
          <a:xfrm>
            <a:off x="10583999"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5" name="Tijdelijke aanduiding voor afbeelding 4">
            <a:extLst>
              <a:ext uri="{FF2B5EF4-FFF2-40B4-BE49-F238E27FC236}">
                <a16:creationId xmlns:a16="http://schemas.microsoft.com/office/drawing/2014/main" id="{C935BDE4-424E-4501-7F4D-4B3F85DA9D70}"/>
              </a:ext>
            </a:extLst>
          </p:cNvPr>
          <p:cNvSpPr>
            <a:spLocks noGrp="1"/>
          </p:cNvSpPr>
          <p:nvPr>
            <p:ph type="pic" sz="quarter" idx="30" hasCustomPrompt="1"/>
          </p:nvPr>
        </p:nvSpPr>
        <p:spPr>
          <a:xfrm>
            <a:off x="7415998"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6" name="Tijdelijke aanduiding voor afbeelding 4">
            <a:extLst>
              <a:ext uri="{FF2B5EF4-FFF2-40B4-BE49-F238E27FC236}">
                <a16:creationId xmlns:a16="http://schemas.microsoft.com/office/drawing/2014/main" id="{08E04B72-2157-6BA7-4523-FC626B2E4D67}"/>
              </a:ext>
            </a:extLst>
          </p:cNvPr>
          <p:cNvSpPr>
            <a:spLocks noGrp="1"/>
          </p:cNvSpPr>
          <p:nvPr>
            <p:ph type="pic" sz="quarter" idx="31" hasCustomPrompt="1"/>
          </p:nvPr>
        </p:nvSpPr>
        <p:spPr>
          <a:xfrm>
            <a:off x="8476150"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37" name="Tijdelijke aanduiding voor afbeelding 4">
            <a:extLst>
              <a:ext uri="{FF2B5EF4-FFF2-40B4-BE49-F238E27FC236}">
                <a16:creationId xmlns:a16="http://schemas.microsoft.com/office/drawing/2014/main" id="{C8B873D7-32CD-A7F7-90FF-7312B8507F40}"/>
              </a:ext>
            </a:extLst>
          </p:cNvPr>
          <p:cNvSpPr>
            <a:spLocks noGrp="1"/>
          </p:cNvSpPr>
          <p:nvPr>
            <p:ph type="pic" sz="quarter" idx="32" hasCustomPrompt="1"/>
          </p:nvPr>
        </p:nvSpPr>
        <p:spPr>
          <a:xfrm>
            <a:off x="9527998" y="2844673"/>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19" name="Tijdelijke aanduiding voor afbeelding 4">
            <a:extLst>
              <a:ext uri="{FF2B5EF4-FFF2-40B4-BE49-F238E27FC236}">
                <a16:creationId xmlns:a16="http://schemas.microsoft.com/office/drawing/2014/main" id="{04117451-BB96-E9B6-97E9-6A97A0002444}"/>
              </a:ext>
            </a:extLst>
          </p:cNvPr>
          <p:cNvSpPr>
            <a:spLocks noGrp="1"/>
          </p:cNvSpPr>
          <p:nvPr>
            <p:ph type="pic" sz="quarter" idx="33" hasCustomPrompt="1"/>
          </p:nvPr>
        </p:nvSpPr>
        <p:spPr>
          <a:xfrm>
            <a:off x="6359998" y="5279731"/>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0" name="Tijdelijke aanduiding voor afbeelding 4">
            <a:extLst>
              <a:ext uri="{FF2B5EF4-FFF2-40B4-BE49-F238E27FC236}">
                <a16:creationId xmlns:a16="http://schemas.microsoft.com/office/drawing/2014/main" id="{FE69476D-1624-40C2-DA08-83BEF5716D9E}"/>
              </a:ext>
            </a:extLst>
          </p:cNvPr>
          <p:cNvSpPr>
            <a:spLocks noGrp="1"/>
          </p:cNvSpPr>
          <p:nvPr>
            <p:ph type="pic" sz="quarter" idx="34" hasCustomPrompt="1"/>
          </p:nvPr>
        </p:nvSpPr>
        <p:spPr>
          <a:xfrm>
            <a:off x="10583999" y="5279731"/>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1" name="Tijdelijke aanduiding voor afbeelding 4">
            <a:extLst>
              <a:ext uri="{FF2B5EF4-FFF2-40B4-BE49-F238E27FC236}">
                <a16:creationId xmlns:a16="http://schemas.microsoft.com/office/drawing/2014/main" id="{81E8399D-88CC-75B0-9B5B-3ECDD1C665E8}"/>
              </a:ext>
            </a:extLst>
          </p:cNvPr>
          <p:cNvSpPr>
            <a:spLocks noGrp="1"/>
          </p:cNvSpPr>
          <p:nvPr>
            <p:ph type="pic" sz="quarter" idx="35" hasCustomPrompt="1"/>
          </p:nvPr>
        </p:nvSpPr>
        <p:spPr>
          <a:xfrm>
            <a:off x="7415998" y="5279731"/>
            <a:ext cx="720000" cy="720000"/>
          </a:xfrm>
        </p:spPr>
        <p:txBody>
          <a:bodyPr/>
          <a:lstStyle>
            <a:lvl1pPr marL="0" indent="0">
              <a:buFont typeface="+mj-lt"/>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p:txBody>
      </p:sp>
      <p:sp>
        <p:nvSpPr>
          <p:cNvPr id="22" name="Tijdelijke aanduiding voor afbeelding 4">
            <a:extLst>
              <a:ext uri="{FF2B5EF4-FFF2-40B4-BE49-F238E27FC236}">
                <a16:creationId xmlns:a16="http://schemas.microsoft.com/office/drawing/2014/main" id="{5A86DE8D-2B18-EC6A-2F90-19613D09B587}"/>
              </a:ext>
            </a:extLst>
          </p:cNvPr>
          <p:cNvSpPr>
            <a:spLocks noGrp="1"/>
          </p:cNvSpPr>
          <p:nvPr>
            <p:ph type="pic" sz="quarter" idx="36" hasCustomPrompt="1"/>
          </p:nvPr>
        </p:nvSpPr>
        <p:spPr>
          <a:xfrm>
            <a:off x="8476150" y="5279731"/>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28" name="Tijdelijke aanduiding voor afbeelding 4">
            <a:extLst>
              <a:ext uri="{FF2B5EF4-FFF2-40B4-BE49-F238E27FC236}">
                <a16:creationId xmlns:a16="http://schemas.microsoft.com/office/drawing/2014/main" id="{EB8F21E5-E7D0-1935-C2F3-6FC792A34973}"/>
              </a:ext>
            </a:extLst>
          </p:cNvPr>
          <p:cNvSpPr>
            <a:spLocks noGrp="1"/>
          </p:cNvSpPr>
          <p:nvPr>
            <p:ph type="pic" sz="quarter" idx="37" hasCustomPrompt="1"/>
          </p:nvPr>
        </p:nvSpPr>
        <p:spPr>
          <a:xfrm>
            <a:off x="9527998" y="5279731"/>
            <a:ext cx="720000" cy="720000"/>
          </a:xfrm>
        </p:spPr>
        <p:txBody>
          <a:bodyPr/>
          <a:lstStyle>
            <a:lvl1pPr marL="0" indent="0">
              <a:buFont typeface="+mj-lt"/>
              <a:buAutoNum type="arabicPeriod"/>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logo</a:t>
            </a:r>
          </a:p>
          <a:p>
            <a:endParaRPr lang="nl-NL" dirty="0"/>
          </a:p>
          <a:p>
            <a:endParaRPr lang="nl-NL" dirty="0"/>
          </a:p>
        </p:txBody>
      </p:sp>
      <p:sp>
        <p:nvSpPr>
          <p:cNvPr id="4" name="Footer Placeholder 2">
            <a:extLst>
              <a:ext uri="{FF2B5EF4-FFF2-40B4-BE49-F238E27FC236}">
                <a16:creationId xmlns:a16="http://schemas.microsoft.com/office/drawing/2014/main" id="{B199AC4C-2A8C-563B-9DAB-3E70D8EB22B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0" name="Tijdelijke aanduiding voor tekst 2">
            <a:extLst>
              <a:ext uri="{FF2B5EF4-FFF2-40B4-BE49-F238E27FC236}">
                <a16:creationId xmlns:a16="http://schemas.microsoft.com/office/drawing/2014/main" id="{2FF0FF55-E995-19A7-A927-646856DBAE74}"/>
              </a:ext>
            </a:extLst>
          </p:cNvPr>
          <p:cNvSpPr>
            <a:spLocks noGrp="1"/>
          </p:cNvSpPr>
          <p:nvPr>
            <p:ph type="body" idx="11" hasCustomPrompt="1"/>
          </p:nvPr>
        </p:nvSpPr>
        <p:spPr>
          <a:xfrm>
            <a:off x="791999" y="1382389"/>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1" name="Tijdelijke aanduiding voor tekst 2">
            <a:extLst>
              <a:ext uri="{FF2B5EF4-FFF2-40B4-BE49-F238E27FC236}">
                <a16:creationId xmlns:a16="http://schemas.microsoft.com/office/drawing/2014/main" id="{385B5F98-A464-A53B-AB10-04C602A94E6A}"/>
              </a:ext>
            </a:extLst>
          </p:cNvPr>
          <p:cNvSpPr>
            <a:spLocks noGrp="1"/>
          </p:cNvSpPr>
          <p:nvPr>
            <p:ph type="body" idx="12" hasCustomPrompt="1"/>
          </p:nvPr>
        </p:nvSpPr>
        <p:spPr>
          <a:xfrm>
            <a:off x="6359998" y="1382388"/>
            <a:ext cx="5040001" cy="322587"/>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8" name="Tijdelijke aanduiding voor titel 1">
            <a:extLst>
              <a:ext uri="{FF2B5EF4-FFF2-40B4-BE49-F238E27FC236}">
                <a16:creationId xmlns:a16="http://schemas.microsoft.com/office/drawing/2014/main" id="{DB68BBDB-800C-B4DA-26A4-780E8BD982E2}"/>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6238970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with subtitle and icons">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hasCustomPrompt="1"/>
          </p:nvPr>
        </p:nvSpPr>
        <p:spPr>
          <a:xfrm>
            <a:off x="792000" y="2721714"/>
            <a:ext cx="5040000" cy="3878814"/>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jdelijke aanduiding voor afbeelding 11">
            <a:extLst>
              <a:ext uri="{FF2B5EF4-FFF2-40B4-BE49-F238E27FC236}">
                <a16:creationId xmlns:a16="http://schemas.microsoft.com/office/drawing/2014/main" id="{00ED5CDE-7DD7-6C29-351F-D60C9DAA6FCE}"/>
              </a:ext>
            </a:extLst>
          </p:cNvPr>
          <p:cNvSpPr>
            <a:spLocks noGrp="1" noChangeAspect="1"/>
          </p:cNvSpPr>
          <p:nvPr>
            <p:ph type="pic" sz="quarter" idx="15" hasCustomPrompt="1"/>
          </p:nvPr>
        </p:nvSpPr>
        <p:spPr>
          <a:xfrm>
            <a:off x="792000"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6" name="Tijdelijke aanduiding voor afbeelding 11">
            <a:extLst>
              <a:ext uri="{FF2B5EF4-FFF2-40B4-BE49-F238E27FC236}">
                <a16:creationId xmlns:a16="http://schemas.microsoft.com/office/drawing/2014/main" id="{FF99C2C0-57DE-865F-6FCB-599C11DF621E}"/>
              </a:ext>
            </a:extLst>
          </p:cNvPr>
          <p:cNvSpPr>
            <a:spLocks noGrp="1" noChangeAspect="1"/>
          </p:cNvSpPr>
          <p:nvPr>
            <p:ph type="pic" sz="quarter" idx="21" hasCustomPrompt="1"/>
          </p:nvPr>
        </p:nvSpPr>
        <p:spPr>
          <a:xfrm>
            <a:off x="6355295"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0" name="Tijdelijke aanduiding voor tekst 2">
            <a:extLst>
              <a:ext uri="{FF2B5EF4-FFF2-40B4-BE49-F238E27FC236}">
                <a16:creationId xmlns:a16="http://schemas.microsoft.com/office/drawing/2014/main" id="{98FA3BDE-BCF0-9867-FFD9-16E5FE7A6B11}"/>
              </a:ext>
            </a:extLst>
          </p:cNvPr>
          <p:cNvSpPr>
            <a:spLocks noGrp="1"/>
          </p:cNvSpPr>
          <p:nvPr>
            <p:ph type="body" idx="11" hasCustomPrompt="1"/>
          </p:nvPr>
        </p:nvSpPr>
        <p:spPr>
          <a:xfrm>
            <a:off x="792000" y="2129961"/>
            <a:ext cx="5040000" cy="322587"/>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4" name="Tijdelijke aanduiding voor inhoud 2">
            <a:extLst>
              <a:ext uri="{FF2B5EF4-FFF2-40B4-BE49-F238E27FC236}">
                <a16:creationId xmlns:a16="http://schemas.microsoft.com/office/drawing/2014/main" id="{FC2FF63A-F718-2692-DDB5-CAE2E3D83CB8}"/>
              </a:ext>
            </a:extLst>
          </p:cNvPr>
          <p:cNvSpPr>
            <a:spLocks noGrp="1"/>
          </p:cNvSpPr>
          <p:nvPr>
            <p:ph sz="half" idx="22" hasCustomPrompt="1"/>
          </p:nvPr>
        </p:nvSpPr>
        <p:spPr>
          <a:xfrm>
            <a:off x="6360000" y="2721714"/>
            <a:ext cx="5040000" cy="3878814"/>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jdelijke aanduiding voor tekst 2">
            <a:extLst>
              <a:ext uri="{FF2B5EF4-FFF2-40B4-BE49-F238E27FC236}">
                <a16:creationId xmlns:a16="http://schemas.microsoft.com/office/drawing/2014/main" id="{23D6B2A6-8B82-552B-5C44-65797C081640}"/>
              </a:ext>
            </a:extLst>
          </p:cNvPr>
          <p:cNvSpPr>
            <a:spLocks noGrp="1"/>
          </p:cNvSpPr>
          <p:nvPr>
            <p:ph type="body" idx="23" hasCustomPrompt="1"/>
          </p:nvPr>
        </p:nvSpPr>
        <p:spPr>
          <a:xfrm>
            <a:off x="6355295" y="2129960"/>
            <a:ext cx="5040000" cy="322588"/>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 name="Footer Placeholder 2">
            <a:extLst>
              <a:ext uri="{FF2B5EF4-FFF2-40B4-BE49-F238E27FC236}">
                <a16:creationId xmlns:a16="http://schemas.microsoft.com/office/drawing/2014/main" id="{B6978B2D-7A09-2916-21D0-72FD22A13A8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6" name="Tijdelijke aanduiding voor titel 1">
            <a:extLst>
              <a:ext uri="{FF2B5EF4-FFF2-40B4-BE49-F238E27FC236}">
                <a16:creationId xmlns:a16="http://schemas.microsoft.com/office/drawing/2014/main" id="{DBBD21DB-3DD5-CE29-7471-76FED3ABD5D4}"/>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183125921"/>
      </p:ext>
    </p:extLst>
  </p:cSld>
  <p:clrMapOvr>
    <a:masterClrMapping/>
  </p:clrMapOvr>
  <p:extLst>
    <p:ext uri="{DCECCB84-F9BA-43D5-87BE-67443E8EF086}">
      <p15:sldGuideLst xmlns:p15="http://schemas.microsoft.com/office/powerpoint/2012/main">
        <p15:guide id="1" orient="horz" pos="686">
          <p15:clr>
            <a:srgbClr val="FBAE40"/>
          </p15:clr>
        </p15:guide>
        <p15:guide id="2" pos="48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shapes 01">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36B21C0E-85D6-BE90-0206-45AD0D4362F2}"/>
              </a:ext>
            </a:extLst>
          </p:cNvPr>
          <p:cNvSpPr/>
          <p:nvPr/>
        </p:nvSpPr>
        <p:spPr>
          <a:xfrm rot="13500000">
            <a:off x="6729047"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AEC5FFC3-5F75-5246-054B-E4F0D5B92918}"/>
              </a:ext>
            </a:extLst>
          </p:cNvPr>
          <p:cNvSpPr/>
          <p:nvPr/>
        </p:nvSpPr>
        <p:spPr>
          <a:xfrm>
            <a:off x="8880001"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CCB94422-7EEB-D43D-A4B0-B4249C8AF168}"/>
              </a:ext>
            </a:extLst>
          </p:cNvPr>
          <p:cNvSpPr/>
          <p:nvPr/>
        </p:nvSpPr>
        <p:spPr>
          <a:xfrm>
            <a:off x="6360003"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CACCFB09-D7D1-5807-1E3D-CCB5DD0A9BD7}"/>
              </a:ext>
            </a:extLst>
          </p:cNvPr>
          <p:cNvSpPr/>
          <p:nvPr/>
        </p:nvSpPr>
        <p:spPr>
          <a:xfrm>
            <a:off x="8880000"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4" name="Footer Placeholder 2">
            <a:extLst>
              <a:ext uri="{FF2B5EF4-FFF2-40B4-BE49-F238E27FC236}">
                <a16:creationId xmlns:a16="http://schemas.microsoft.com/office/drawing/2014/main" id="{6F98C765-EEF2-063A-BFDC-407F7481B0DA}"/>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8" name="Tijdelijke aanduiding voor inhoud 2">
            <a:extLst>
              <a:ext uri="{FF2B5EF4-FFF2-40B4-BE49-F238E27FC236}">
                <a16:creationId xmlns:a16="http://schemas.microsoft.com/office/drawing/2014/main" id="{1324B594-AC8D-D219-CB08-42B70704266A}"/>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jdelijke aanduiding voor titel 1">
            <a:extLst>
              <a:ext uri="{FF2B5EF4-FFF2-40B4-BE49-F238E27FC236}">
                <a16:creationId xmlns:a16="http://schemas.microsoft.com/office/drawing/2014/main" id="{40D11602-1C70-1337-997C-83754B3B787D}"/>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20" name="Tijdelijke aanduiding voor tekst 2">
            <a:extLst>
              <a:ext uri="{FF2B5EF4-FFF2-40B4-BE49-F238E27FC236}">
                <a16:creationId xmlns:a16="http://schemas.microsoft.com/office/drawing/2014/main" id="{3A802CEA-9D0F-2EEA-58FE-0BF167ECDCF6}"/>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5892295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multiple images 01">
    <p:spTree>
      <p:nvGrpSpPr>
        <p:cNvPr id="1" name=""/>
        <p:cNvGrpSpPr/>
        <p:nvPr/>
      </p:nvGrpSpPr>
      <p:grpSpPr>
        <a:xfrm>
          <a:off x="0" y="0"/>
          <a:ext cx="0" cy="0"/>
          <a:chOff x="0" y="0"/>
          <a:chExt cx="0" cy="0"/>
        </a:xfrm>
      </p:grpSpPr>
      <p:sp>
        <p:nvSpPr>
          <p:cNvPr id="26" name="Vrije vorm: vorm 25">
            <a:extLst>
              <a:ext uri="{FF2B5EF4-FFF2-40B4-BE49-F238E27FC236}">
                <a16:creationId xmlns:a16="http://schemas.microsoft.com/office/drawing/2014/main" id="{3B768417-84B8-4DE2-B012-8B10435FA345}"/>
              </a:ext>
            </a:extLst>
          </p:cNvPr>
          <p:cNvSpPr/>
          <p:nvPr/>
        </p:nvSpPr>
        <p:spPr>
          <a:xfrm rot="13500000">
            <a:off x="6729047"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5C134B3-0C65-09AB-E1C8-00A828796E03}"/>
              </a:ext>
            </a:extLst>
          </p:cNvPr>
          <p:cNvSpPr/>
          <p:nvPr/>
        </p:nvSpPr>
        <p:spPr>
          <a:xfrm>
            <a:off x="8880001"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9960CBC0-B3E6-7815-A46E-4557FB4748A9}"/>
              </a:ext>
            </a:extLst>
          </p:cNvPr>
          <p:cNvSpPr/>
          <p:nvPr/>
        </p:nvSpPr>
        <p:spPr>
          <a:xfrm>
            <a:off x="6360003"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370AB24-64BC-5CD5-795A-AFF00B6F927B}"/>
              </a:ext>
            </a:extLst>
          </p:cNvPr>
          <p:cNvSpPr/>
          <p:nvPr/>
        </p:nvSpPr>
        <p:spPr>
          <a:xfrm>
            <a:off x="8880000"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5" name="Tijdelijke aanduiding voor afbeelding 24">
            <a:extLst>
              <a:ext uri="{FF2B5EF4-FFF2-40B4-BE49-F238E27FC236}">
                <a16:creationId xmlns:a16="http://schemas.microsoft.com/office/drawing/2014/main" id="{6886C291-C616-C8D3-E7D4-970392A52E6F}"/>
              </a:ext>
            </a:extLst>
          </p:cNvPr>
          <p:cNvSpPr>
            <a:spLocks noGrp="1"/>
          </p:cNvSpPr>
          <p:nvPr>
            <p:ph type="pic" sz="quarter" idx="16" hasCustomPrompt="1"/>
          </p:nvPr>
        </p:nvSpPr>
        <p:spPr>
          <a:xfrm>
            <a:off x="6360002" y="3429010"/>
            <a:ext cx="2519985" cy="2519986"/>
          </a:xfrm>
          <a:custGeom>
            <a:avLst/>
            <a:gdLst>
              <a:gd name="connsiteX0" fmla="*/ 1259993 w 2519985"/>
              <a:gd name="connsiteY0" fmla="*/ 0 h 2519986"/>
              <a:gd name="connsiteX1" fmla="*/ 2519985 w 2519985"/>
              <a:gd name="connsiteY1" fmla="*/ 1259993 h 2519986"/>
              <a:gd name="connsiteX2" fmla="*/ 1259993 w 2519985"/>
              <a:gd name="connsiteY2" fmla="*/ 2519986 h 2519986"/>
              <a:gd name="connsiteX3" fmla="*/ 0 w 2519985"/>
              <a:gd name="connsiteY3" fmla="*/ 1259993 h 2519986"/>
            </a:gdLst>
            <a:ahLst/>
            <a:cxnLst>
              <a:cxn ang="0">
                <a:pos x="connsiteX0" y="connsiteY0"/>
              </a:cxn>
              <a:cxn ang="0">
                <a:pos x="connsiteX1" y="connsiteY1"/>
              </a:cxn>
              <a:cxn ang="0">
                <a:pos x="connsiteX2" y="connsiteY2"/>
              </a:cxn>
              <a:cxn ang="0">
                <a:pos x="connsiteX3" y="connsiteY3"/>
              </a:cxn>
            </a:cxnLst>
            <a:rect l="l" t="t" r="r" b="b"/>
            <a:pathLst>
              <a:path w="2519985" h="2519986">
                <a:moveTo>
                  <a:pt x="1259993" y="0"/>
                </a:moveTo>
                <a:lnTo>
                  <a:pt x="2519985" y="1259993"/>
                </a:lnTo>
                <a:lnTo>
                  <a:pt x="1259993" y="2519986"/>
                </a:lnTo>
                <a:lnTo>
                  <a:pt x="0" y="1259993"/>
                </a:ln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2" name="Tijdelijke aanduiding voor afbeelding 21">
            <a:extLst>
              <a:ext uri="{FF2B5EF4-FFF2-40B4-BE49-F238E27FC236}">
                <a16:creationId xmlns:a16="http://schemas.microsoft.com/office/drawing/2014/main" id="{6B034BEE-BCA7-F72A-2C28-2D21AB93B960}"/>
              </a:ext>
            </a:extLst>
          </p:cNvPr>
          <p:cNvSpPr>
            <a:spLocks noGrp="1"/>
          </p:cNvSpPr>
          <p:nvPr>
            <p:ph type="pic" sz="quarter" idx="15" hasCustomPrompt="1"/>
          </p:nvPr>
        </p:nvSpPr>
        <p:spPr>
          <a:xfrm>
            <a:off x="8879998" y="3428996"/>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6" name="Tijdelijke aanduiding voor afbeelding 15">
            <a:extLst>
              <a:ext uri="{FF2B5EF4-FFF2-40B4-BE49-F238E27FC236}">
                <a16:creationId xmlns:a16="http://schemas.microsoft.com/office/drawing/2014/main" id="{01794381-8EDE-2E41-B9B3-79B9AE44AC5F}"/>
              </a:ext>
            </a:extLst>
          </p:cNvPr>
          <p:cNvSpPr>
            <a:spLocks noGrp="1"/>
          </p:cNvSpPr>
          <p:nvPr>
            <p:ph type="pic" sz="quarter" idx="12" hasCustomPrompt="1"/>
          </p:nvPr>
        </p:nvSpPr>
        <p:spPr>
          <a:xfrm>
            <a:off x="6359999" y="909007"/>
            <a:ext cx="2520000" cy="2520000"/>
          </a:xfrm>
          <a:custGeom>
            <a:avLst/>
            <a:gdLst>
              <a:gd name="connsiteX0" fmla="*/ 1259999 w 2520000"/>
              <a:gd name="connsiteY0" fmla="*/ 0 h 2520000"/>
              <a:gd name="connsiteX1" fmla="*/ 2520000 w 2520000"/>
              <a:gd name="connsiteY1" fmla="*/ 1260000 h 2520000"/>
              <a:gd name="connsiteX2" fmla="*/ 1259999 w 2520000"/>
              <a:gd name="connsiteY2" fmla="*/ 2520000 h 2520000"/>
              <a:gd name="connsiteX3" fmla="*/ 6504 w 2520000"/>
              <a:gd name="connsiteY3" fmla="*/ 1388828 h 2520000"/>
              <a:gd name="connsiteX4" fmla="*/ 0 w 2520000"/>
              <a:gd name="connsiteY4" fmla="*/ 1260020 h 2520000"/>
              <a:gd name="connsiteX5" fmla="*/ 0 w 2520000"/>
              <a:gd name="connsiteY5" fmla="*/ 1259980 h 2520000"/>
              <a:gd name="connsiteX6" fmla="*/ 6504 w 2520000"/>
              <a:gd name="connsiteY6" fmla="*/ 1131172 h 2520000"/>
              <a:gd name="connsiteX7" fmla="*/ 1259999 w 2520000"/>
              <a:gd name="connsiteY7"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0" h="2520000">
                <a:moveTo>
                  <a:pt x="1259999" y="0"/>
                </a:moveTo>
                <a:cubicBezTo>
                  <a:pt x="1955878" y="0"/>
                  <a:pt x="2520000" y="564121"/>
                  <a:pt x="2520000" y="1260000"/>
                </a:cubicBezTo>
                <a:cubicBezTo>
                  <a:pt x="2520000" y="1955879"/>
                  <a:pt x="1955879" y="2520000"/>
                  <a:pt x="1259999" y="2520000"/>
                </a:cubicBezTo>
                <a:cubicBezTo>
                  <a:pt x="607614" y="2520000"/>
                  <a:pt x="71029" y="2024191"/>
                  <a:pt x="6504" y="1388828"/>
                </a:cubicBezTo>
                <a:lnTo>
                  <a:pt x="0" y="1260020"/>
                </a:lnTo>
                <a:lnTo>
                  <a:pt x="0" y="1259980"/>
                </a:lnTo>
                <a:lnTo>
                  <a:pt x="6504" y="1131172"/>
                </a:lnTo>
                <a:cubicBezTo>
                  <a:pt x="71029" y="495810"/>
                  <a:pt x="607613" y="0"/>
                  <a:pt x="1259999" y="0"/>
                </a:cubicBezTo>
                <a:close/>
              </a:path>
            </a:pathLst>
          </a:custGeom>
        </p:spPr>
        <p:txBody>
          <a:bodyPr wrap="square">
            <a:noAutofit/>
          </a:bodyPr>
          <a:lstStyle>
            <a:lvl1pPr marL="171450" indent="-171450">
              <a:buFont typeface="Arial" panose="020B0604020202020204" pitchFamily="34" charset="0"/>
              <a:buChar char="•"/>
              <a:defRPr sz="1200"/>
            </a:lvl1pPr>
          </a:lstStyle>
          <a:p>
            <a:r>
              <a:rPr lang="en-US" dirty="0"/>
              <a:t>Click to add image</a:t>
            </a:r>
          </a:p>
        </p:txBody>
      </p:sp>
      <p:sp>
        <p:nvSpPr>
          <p:cNvPr id="19" name="Tijdelijke aanduiding voor afbeelding 18">
            <a:extLst>
              <a:ext uri="{FF2B5EF4-FFF2-40B4-BE49-F238E27FC236}">
                <a16:creationId xmlns:a16="http://schemas.microsoft.com/office/drawing/2014/main" id="{6A98DD9D-D701-5D38-C060-9C5A926C2C93}"/>
              </a:ext>
            </a:extLst>
          </p:cNvPr>
          <p:cNvSpPr>
            <a:spLocks noGrp="1"/>
          </p:cNvSpPr>
          <p:nvPr>
            <p:ph type="pic" sz="quarter" idx="14" hasCustomPrompt="1"/>
          </p:nvPr>
        </p:nvSpPr>
        <p:spPr>
          <a:xfrm>
            <a:off x="8879999" y="909009"/>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5" name="Footer Placeholder 2">
            <a:extLst>
              <a:ext uri="{FF2B5EF4-FFF2-40B4-BE49-F238E27FC236}">
                <a16:creationId xmlns:a16="http://schemas.microsoft.com/office/drawing/2014/main" id="{FAFD1609-2092-C496-7D85-0466033B256D}"/>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D5F1B7D4-31AF-A12E-9AD5-F1928B24BC45}"/>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D268542A-8D8A-A5EA-4977-7362927120D2}"/>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1" name="Tijdelijke aanduiding voor tekst 2">
            <a:extLst>
              <a:ext uri="{FF2B5EF4-FFF2-40B4-BE49-F238E27FC236}">
                <a16:creationId xmlns:a16="http://schemas.microsoft.com/office/drawing/2014/main" id="{A9269AA4-F365-CB63-BF8A-B87006DB48FB}"/>
              </a:ext>
            </a:extLst>
          </p:cNvPr>
          <p:cNvSpPr>
            <a:spLocks noGrp="1"/>
          </p:cNvSpPr>
          <p:nvPr>
            <p:ph type="body" idx="17"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4545911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one image 01">
    <p:spTree>
      <p:nvGrpSpPr>
        <p:cNvPr id="1" name=""/>
        <p:cNvGrpSpPr/>
        <p:nvPr/>
      </p:nvGrpSpPr>
      <p:grpSpPr>
        <a:xfrm>
          <a:off x="0" y="0"/>
          <a:ext cx="0" cy="0"/>
          <a:chOff x="0" y="0"/>
          <a:chExt cx="0" cy="0"/>
        </a:xfrm>
      </p:grpSpPr>
      <p:sp>
        <p:nvSpPr>
          <p:cNvPr id="19" name="Tijdelijke aanduiding voor afbeelding 18">
            <a:extLst>
              <a:ext uri="{FF2B5EF4-FFF2-40B4-BE49-F238E27FC236}">
                <a16:creationId xmlns:a16="http://schemas.microsoft.com/office/drawing/2014/main" id="{9FD9FC05-1E9C-E4F0-2FDB-F453836D4104}"/>
              </a:ext>
            </a:extLst>
          </p:cNvPr>
          <p:cNvSpPr>
            <a:spLocks noGrp="1"/>
          </p:cNvSpPr>
          <p:nvPr>
            <p:ph type="pic" sz="quarter" idx="12" hasCustomPrompt="1"/>
          </p:nvPr>
        </p:nvSpPr>
        <p:spPr>
          <a:xfrm>
            <a:off x="6348909" y="895491"/>
            <a:ext cx="5069196" cy="5069184"/>
          </a:xfrm>
          <a:custGeom>
            <a:avLst/>
            <a:gdLst>
              <a:gd name="connsiteX0" fmla="*/ 2531702 w 5069196"/>
              <a:gd name="connsiteY0" fmla="*/ 1383467 h 5069184"/>
              <a:gd name="connsiteX1" fmla="*/ 2530945 w 5069196"/>
              <a:gd name="connsiteY1" fmla="*/ 1398469 h 5069184"/>
              <a:gd name="connsiteX2" fmla="*/ 1398469 w 5069196"/>
              <a:gd name="connsiteY2" fmla="*/ 2530943 h 5069184"/>
              <a:gd name="connsiteX3" fmla="*/ 1274255 w 5069196"/>
              <a:gd name="connsiteY3" fmla="*/ 2537216 h 5069184"/>
              <a:gd name="connsiteX4" fmla="*/ 2532229 w 5069196"/>
              <a:gd name="connsiteY4" fmla="*/ 3795191 h 5069184"/>
              <a:gd name="connsiteX5" fmla="*/ 2557477 w 5069196"/>
              <a:gd name="connsiteY5" fmla="*/ 3544740 h 5069184"/>
              <a:gd name="connsiteX6" fmla="*/ 3575858 w 5069196"/>
              <a:gd name="connsiteY6" fmla="*/ 2551506 h 5069184"/>
              <a:gd name="connsiteX7" fmla="*/ 3680911 w 5069196"/>
              <a:gd name="connsiteY7" fmla="*/ 2537494 h 5069184"/>
              <a:gd name="connsiteX8" fmla="*/ 2531702 w 5069196"/>
              <a:gd name="connsiteY8" fmla="*/ 2537494 h 5069184"/>
              <a:gd name="connsiteX9" fmla="*/ 1268747 w 5069196"/>
              <a:gd name="connsiteY9" fmla="*/ 0 h 5069184"/>
              <a:gd name="connsiteX10" fmla="*/ 2530945 w 5069196"/>
              <a:gd name="connsiteY10" fmla="*/ 1139025 h 5069184"/>
              <a:gd name="connsiteX11" fmla="*/ 2531703 w 5069196"/>
              <a:gd name="connsiteY11" fmla="*/ 1154027 h 5069184"/>
              <a:gd name="connsiteX12" fmla="*/ 2531702 w 5069196"/>
              <a:gd name="connsiteY12" fmla="*/ 0 h 5069184"/>
              <a:gd name="connsiteX13" fmla="*/ 5069196 w 5069196"/>
              <a:gd name="connsiteY13" fmla="*/ 0 h 5069184"/>
              <a:gd name="connsiteX14" fmla="*/ 5069196 w 5069196"/>
              <a:gd name="connsiteY14" fmla="*/ 2537494 h 5069184"/>
              <a:gd name="connsiteX15" fmla="*/ 3915387 w 5069196"/>
              <a:gd name="connsiteY15" fmla="*/ 2537494 h 5069184"/>
              <a:gd name="connsiteX16" fmla="*/ 3930169 w 5069196"/>
              <a:gd name="connsiteY16" fmla="*/ 2538240 h 5069184"/>
              <a:gd name="connsiteX17" fmla="*/ 5069195 w 5069196"/>
              <a:gd name="connsiteY17" fmla="*/ 3800437 h 5069184"/>
              <a:gd name="connsiteX18" fmla="*/ 3800447 w 5069196"/>
              <a:gd name="connsiteY18" fmla="*/ 5069184 h 5069184"/>
              <a:gd name="connsiteX19" fmla="*/ 2557477 w 5069196"/>
              <a:gd name="connsiteY19" fmla="*/ 4056134 h 5069184"/>
              <a:gd name="connsiteX20" fmla="*/ 2532229 w 5069196"/>
              <a:gd name="connsiteY20" fmla="*/ 3805693 h 5069184"/>
              <a:gd name="connsiteX21" fmla="*/ 1268742 w 5069196"/>
              <a:gd name="connsiteY21" fmla="*/ 5069182 h 5069184"/>
              <a:gd name="connsiteX22" fmla="*/ 2 w 5069196"/>
              <a:gd name="connsiteY22" fmla="*/ 3800443 h 5069184"/>
              <a:gd name="connsiteX23" fmla="*/ 1263229 w 5069196"/>
              <a:gd name="connsiteY23" fmla="*/ 2537215 h 5069184"/>
              <a:gd name="connsiteX24" fmla="*/ 1139025 w 5069196"/>
              <a:gd name="connsiteY24" fmla="*/ 2530944 h 5069184"/>
              <a:gd name="connsiteX25" fmla="*/ 0 w 5069196"/>
              <a:gd name="connsiteY25" fmla="*/ 1268747 h 5069184"/>
              <a:gd name="connsiteX26" fmla="*/ 1268747 w 5069196"/>
              <a:gd name="connsiteY26" fmla="*/ 0 h 506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69196" h="5069184">
                <a:moveTo>
                  <a:pt x="2531702" y="1383467"/>
                </a:moveTo>
                <a:lnTo>
                  <a:pt x="2530945" y="1398469"/>
                </a:lnTo>
                <a:cubicBezTo>
                  <a:pt x="2470304" y="1995591"/>
                  <a:pt x="1995592" y="2470302"/>
                  <a:pt x="1398469" y="2530943"/>
                </a:cubicBezTo>
                <a:lnTo>
                  <a:pt x="1274255" y="2537216"/>
                </a:lnTo>
                <a:lnTo>
                  <a:pt x="2532229" y="3795191"/>
                </a:lnTo>
                <a:lnTo>
                  <a:pt x="2557477" y="3544740"/>
                </a:lnTo>
                <a:cubicBezTo>
                  <a:pt x="2660995" y="3038862"/>
                  <a:pt x="3065585" y="2642654"/>
                  <a:pt x="3575858" y="2551506"/>
                </a:cubicBezTo>
                <a:lnTo>
                  <a:pt x="3680911" y="2537494"/>
                </a:lnTo>
                <a:lnTo>
                  <a:pt x="2531702" y="2537494"/>
                </a:lnTo>
                <a:close/>
                <a:moveTo>
                  <a:pt x="1268747" y="0"/>
                </a:moveTo>
                <a:cubicBezTo>
                  <a:pt x="1925663" y="0"/>
                  <a:pt x="2465971" y="499251"/>
                  <a:pt x="2530945" y="1139025"/>
                </a:cubicBezTo>
                <a:lnTo>
                  <a:pt x="2531703" y="1154027"/>
                </a:lnTo>
                <a:lnTo>
                  <a:pt x="2531702" y="0"/>
                </a:lnTo>
                <a:lnTo>
                  <a:pt x="5069196" y="0"/>
                </a:lnTo>
                <a:lnTo>
                  <a:pt x="5069196" y="2537494"/>
                </a:lnTo>
                <a:lnTo>
                  <a:pt x="3915387" y="2537494"/>
                </a:lnTo>
                <a:lnTo>
                  <a:pt x="3930169" y="2538240"/>
                </a:lnTo>
                <a:cubicBezTo>
                  <a:pt x="4569943" y="2603213"/>
                  <a:pt x="5069195" y="3143521"/>
                  <a:pt x="5069195" y="3800437"/>
                </a:cubicBezTo>
                <a:cubicBezTo>
                  <a:pt x="5069195" y="4501147"/>
                  <a:pt x="4501158" y="5069184"/>
                  <a:pt x="3800447" y="5069184"/>
                </a:cubicBezTo>
                <a:cubicBezTo>
                  <a:pt x="3187327" y="5069184"/>
                  <a:pt x="2675783" y="4634281"/>
                  <a:pt x="2557477" y="4056134"/>
                </a:cubicBezTo>
                <a:lnTo>
                  <a:pt x="2532229" y="3805693"/>
                </a:lnTo>
                <a:lnTo>
                  <a:pt x="1268742" y="5069182"/>
                </a:lnTo>
                <a:lnTo>
                  <a:pt x="2" y="3800443"/>
                </a:lnTo>
                <a:lnTo>
                  <a:pt x="1263229" y="2537215"/>
                </a:lnTo>
                <a:lnTo>
                  <a:pt x="1139025" y="2530944"/>
                </a:lnTo>
                <a:cubicBezTo>
                  <a:pt x="499253" y="2465971"/>
                  <a:pt x="1" y="1925663"/>
                  <a:pt x="0" y="1268747"/>
                </a:cubicBezTo>
                <a:cubicBezTo>
                  <a:pt x="0" y="568037"/>
                  <a:pt x="568037" y="0"/>
                  <a:pt x="1268747"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4" name="Footer Placeholder 2">
            <a:extLst>
              <a:ext uri="{FF2B5EF4-FFF2-40B4-BE49-F238E27FC236}">
                <a16:creationId xmlns:a16="http://schemas.microsoft.com/office/drawing/2014/main" id="{A26A45BE-4463-DE4E-0DC7-A786AB28079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A7755E25-7DA8-EBE4-168A-C85FE626B655}"/>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7E4D7A82-28F1-196B-4C97-DAB9467D7CDD}"/>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1" name="Tijdelijke aanduiding voor tekst 2">
            <a:extLst>
              <a:ext uri="{FF2B5EF4-FFF2-40B4-BE49-F238E27FC236}">
                <a16:creationId xmlns:a16="http://schemas.microsoft.com/office/drawing/2014/main" id="{551CC8C5-C7A1-C525-2823-33DAB4F01F08}"/>
              </a:ext>
            </a:extLst>
          </p:cNvPr>
          <p:cNvSpPr>
            <a:spLocks noGrp="1"/>
          </p:cNvSpPr>
          <p:nvPr>
            <p:ph type="body" idx="13"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65310247"/>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hapes 02">
    <p:spTree>
      <p:nvGrpSpPr>
        <p:cNvPr id="1" name=""/>
        <p:cNvGrpSpPr/>
        <p:nvPr/>
      </p:nvGrpSpPr>
      <p:grpSpPr>
        <a:xfrm>
          <a:off x="0" y="0"/>
          <a:ext cx="0" cy="0"/>
          <a:chOff x="0" y="0"/>
          <a:chExt cx="0" cy="0"/>
        </a:xfrm>
      </p:grpSpPr>
      <p:sp>
        <p:nvSpPr>
          <p:cNvPr id="11" name="Vrije vorm: vorm 10">
            <a:extLst>
              <a:ext uri="{FF2B5EF4-FFF2-40B4-BE49-F238E27FC236}">
                <a16:creationId xmlns:a16="http://schemas.microsoft.com/office/drawing/2014/main" id="{42CFF806-F8B3-D15B-28AA-4E802B03AA4A}"/>
              </a:ext>
            </a:extLst>
          </p:cNvPr>
          <p:cNvSpPr>
            <a:spLocks noChangeAspect="1"/>
          </p:cNvSpPr>
          <p:nvPr/>
        </p:nvSpPr>
        <p:spPr>
          <a:xfrm rot="10800000">
            <a:off x="6360002"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61F6E6B7-245A-9CA5-4BBE-F4D7E30E1BAA}"/>
              </a:ext>
            </a:extLst>
          </p:cNvPr>
          <p:cNvSpPr/>
          <p:nvPr/>
        </p:nvSpPr>
        <p:spPr>
          <a:xfrm>
            <a:off x="8879989"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F1822B71-9E93-66D0-8971-291CB800F398}"/>
              </a:ext>
            </a:extLst>
          </p:cNvPr>
          <p:cNvSpPr/>
          <p:nvPr/>
        </p:nvSpPr>
        <p:spPr>
          <a:xfrm>
            <a:off x="8879977"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6304FB0C-1A71-9573-A10B-25CE18784514}"/>
              </a:ext>
            </a:extLst>
          </p:cNvPr>
          <p:cNvSpPr>
            <a:spLocks noChangeAspect="1"/>
          </p:cNvSpPr>
          <p:nvPr/>
        </p:nvSpPr>
        <p:spPr>
          <a:xfrm rot="16200000">
            <a:off x="6989963"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4" name="Footer Placeholder 2">
            <a:extLst>
              <a:ext uri="{FF2B5EF4-FFF2-40B4-BE49-F238E27FC236}">
                <a16:creationId xmlns:a16="http://schemas.microsoft.com/office/drawing/2014/main" id="{88C330E6-21C7-BA00-321B-D4E1AADD512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C4196E2B-5CDC-3D30-47CD-D430A40142C4}"/>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F29797D4-C6CC-30E9-81E9-573FC30AE3CF}"/>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5" name="Tijdelijke aanduiding voor tekst 2">
            <a:extLst>
              <a:ext uri="{FF2B5EF4-FFF2-40B4-BE49-F238E27FC236}">
                <a16:creationId xmlns:a16="http://schemas.microsoft.com/office/drawing/2014/main" id="{04B2CB0E-BD8C-F2B3-BA9C-DD21C2BF85EA}"/>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774337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multiple images 02">
    <p:spTree>
      <p:nvGrpSpPr>
        <p:cNvPr id="1" name=""/>
        <p:cNvGrpSpPr/>
        <p:nvPr/>
      </p:nvGrpSpPr>
      <p:grpSpPr>
        <a:xfrm>
          <a:off x="0" y="0"/>
          <a:ext cx="0" cy="0"/>
          <a:chOff x="0" y="0"/>
          <a:chExt cx="0" cy="0"/>
        </a:xfrm>
      </p:grpSpPr>
      <p:sp>
        <p:nvSpPr>
          <p:cNvPr id="21" name="Vrije vorm: vorm 20">
            <a:extLst>
              <a:ext uri="{FF2B5EF4-FFF2-40B4-BE49-F238E27FC236}">
                <a16:creationId xmlns:a16="http://schemas.microsoft.com/office/drawing/2014/main" id="{FDABA6E2-685F-E6F3-F709-98EA777E5AD2}"/>
              </a:ext>
            </a:extLst>
          </p:cNvPr>
          <p:cNvSpPr>
            <a:spLocks noChangeAspect="1"/>
          </p:cNvSpPr>
          <p:nvPr/>
        </p:nvSpPr>
        <p:spPr>
          <a:xfrm rot="10800000">
            <a:off x="6360002"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B4E0EE34-F0EB-A78A-7732-A6498A98A521}"/>
              </a:ext>
            </a:extLst>
          </p:cNvPr>
          <p:cNvSpPr/>
          <p:nvPr/>
        </p:nvSpPr>
        <p:spPr>
          <a:xfrm>
            <a:off x="8879989"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B5215D8D-8999-4F4C-B87B-B969396575A3}"/>
              </a:ext>
            </a:extLst>
          </p:cNvPr>
          <p:cNvSpPr/>
          <p:nvPr/>
        </p:nvSpPr>
        <p:spPr>
          <a:xfrm>
            <a:off x="8879977"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E5A0618B-04D3-6E5A-B9A9-0F3B2B739994}"/>
              </a:ext>
            </a:extLst>
          </p:cNvPr>
          <p:cNvSpPr>
            <a:spLocks noChangeAspect="1"/>
          </p:cNvSpPr>
          <p:nvPr/>
        </p:nvSpPr>
        <p:spPr>
          <a:xfrm rot="16200000">
            <a:off x="6989963"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20" name="Tijdelijke aanduiding voor afbeelding 19">
            <a:extLst>
              <a:ext uri="{FF2B5EF4-FFF2-40B4-BE49-F238E27FC236}">
                <a16:creationId xmlns:a16="http://schemas.microsoft.com/office/drawing/2014/main" id="{5BBC29BB-6510-527C-2816-2652A98FAACC}"/>
              </a:ext>
            </a:extLst>
          </p:cNvPr>
          <p:cNvSpPr>
            <a:spLocks noGrp="1"/>
          </p:cNvSpPr>
          <p:nvPr>
            <p:ph type="pic" sz="quarter" idx="15" hasCustomPrompt="1"/>
          </p:nvPr>
        </p:nvSpPr>
        <p:spPr>
          <a:xfrm>
            <a:off x="8879950" y="3434380"/>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7" name="Tijdelijke aanduiding voor afbeelding 16">
            <a:extLst>
              <a:ext uri="{FF2B5EF4-FFF2-40B4-BE49-F238E27FC236}">
                <a16:creationId xmlns:a16="http://schemas.microsoft.com/office/drawing/2014/main" id="{2FD023ED-19A9-752E-B06F-C0051E916EF9}"/>
              </a:ext>
            </a:extLst>
          </p:cNvPr>
          <p:cNvSpPr>
            <a:spLocks noGrp="1"/>
          </p:cNvSpPr>
          <p:nvPr>
            <p:ph type="pic" sz="quarter" idx="14" hasCustomPrompt="1"/>
          </p:nvPr>
        </p:nvSpPr>
        <p:spPr>
          <a:xfrm>
            <a:off x="8879937" y="91438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0" name="Tijdelijke aanduiding voor afbeelding 9">
            <a:extLst>
              <a:ext uri="{FF2B5EF4-FFF2-40B4-BE49-F238E27FC236}">
                <a16:creationId xmlns:a16="http://schemas.microsoft.com/office/drawing/2014/main" id="{BD06A1A4-7662-2810-DAF5-DD1A9A281AE4}"/>
              </a:ext>
            </a:extLst>
          </p:cNvPr>
          <p:cNvSpPr>
            <a:spLocks noGrp="1"/>
          </p:cNvSpPr>
          <p:nvPr>
            <p:ph type="pic" sz="quarter" idx="13" hasCustomPrompt="1"/>
          </p:nvPr>
        </p:nvSpPr>
        <p:spPr>
          <a:xfrm>
            <a:off x="6359962" y="3434369"/>
            <a:ext cx="2520000" cy="2520001"/>
          </a:xfrm>
          <a:custGeom>
            <a:avLst/>
            <a:gdLst>
              <a:gd name="connsiteX0" fmla="*/ 2520000 w 2520000"/>
              <a:gd name="connsiteY0" fmla="*/ 0 h 2520001"/>
              <a:gd name="connsiteX1" fmla="*/ 1 w 2520000"/>
              <a:gd name="connsiteY1" fmla="*/ 2520001 h 2520001"/>
              <a:gd name="connsiteX2" fmla="*/ 0 w 2520000"/>
              <a:gd name="connsiteY2" fmla="*/ 1 h 2520001"/>
            </a:gdLst>
            <a:ahLst/>
            <a:cxnLst>
              <a:cxn ang="0">
                <a:pos x="connsiteX0" y="connsiteY0"/>
              </a:cxn>
              <a:cxn ang="0">
                <a:pos x="connsiteX1" y="connsiteY1"/>
              </a:cxn>
              <a:cxn ang="0">
                <a:pos x="connsiteX2" y="connsiteY2"/>
              </a:cxn>
            </a:cxnLst>
            <a:rect l="l" t="t" r="r" b="b"/>
            <a:pathLst>
              <a:path w="2520000" h="2520001">
                <a:moveTo>
                  <a:pt x="2520000" y="0"/>
                </a:moveTo>
                <a:lnTo>
                  <a:pt x="1" y="2520001"/>
                </a:lnTo>
                <a:lnTo>
                  <a:pt x="0" y="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A08C4A73-29AF-49AA-7154-4FC8ED409A0C}"/>
              </a:ext>
            </a:extLst>
          </p:cNvPr>
          <p:cNvSpPr>
            <a:spLocks noGrp="1"/>
          </p:cNvSpPr>
          <p:nvPr>
            <p:ph type="pic" sz="quarter" idx="12" hasCustomPrompt="1"/>
          </p:nvPr>
        </p:nvSpPr>
        <p:spPr>
          <a:xfrm>
            <a:off x="7619925" y="914373"/>
            <a:ext cx="1260001" cy="2520001"/>
          </a:xfrm>
          <a:custGeom>
            <a:avLst/>
            <a:gdLst>
              <a:gd name="connsiteX0" fmla="*/ 1260001 w 1260001"/>
              <a:gd name="connsiteY0" fmla="*/ 0 h 2520001"/>
              <a:gd name="connsiteX1" fmla="*/ 1260001 w 1260001"/>
              <a:gd name="connsiteY1" fmla="*/ 2520001 h 2520001"/>
              <a:gd name="connsiteX2" fmla="*/ 0 w 1260001"/>
              <a:gd name="connsiteY2" fmla="*/ 1260001 h 2520001"/>
              <a:gd name="connsiteX3" fmla="*/ 1260001 w 1260001"/>
              <a:gd name="connsiteY3" fmla="*/ 0 h 2520001"/>
            </a:gdLst>
            <a:ahLst/>
            <a:cxnLst>
              <a:cxn ang="0">
                <a:pos x="connsiteX0" y="connsiteY0"/>
              </a:cxn>
              <a:cxn ang="0">
                <a:pos x="connsiteX1" y="connsiteY1"/>
              </a:cxn>
              <a:cxn ang="0">
                <a:pos x="connsiteX2" y="connsiteY2"/>
              </a:cxn>
              <a:cxn ang="0">
                <a:pos x="connsiteX3" y="connsiteY3"/>
              </a:cxn>
            </a:cxnLst>
            <a:rect l="l" t="t" r="r" b="b"/>
            <a:pathLst>
              <a:path w="1260001" h="2520001">
                <a:moveTo>
                  <a:pt x="1260001" y="0"/>
                </a:moveTo>
                <a:lnTo>
                  <a:pt x="1260001" y="2520001"/>
                </a:lnTo>
                <a:cubicBezTo>
                  <a:pt x="564165" y="2520002"/>
                  <a:pt x="0" y="1955835"/>
                  <a:pt x="0" y="1260001"/>
                </a:cubicBezTo>
                <a:cubicBezTo>
                  <a:pt x="0" y="564166"/>
                  <a:pt x="564165" y="0"/>
                  <a:pt x="1260001"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4" name="Footer Placeholder 2">
            <a:extLst>
              <a:ext uri="{FF2B5EF4-FFF2-40B4-BE49-F238E27FC236}">
                <a16:creationId xmlns:a16="http://schemas.microsoft.com/office/drawing/2014/main" id="{569CA3E9-8AED-7488-33EB-F4BD549A0C7A}"/>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1" name="Tijdelijke aanduiding voor inhoud 2">
            <a:extLst>
              <a:ext uri="{FF2B5EF4-FFF2-40B4-BE49-F238E27FC236}">
                <a16:creationId xmlns:a16="http://schemas.microsoft.com/office/drawing/2014/main" id="{A3173130-10B8-936F-47F6-63823C9E37DA}"/>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99F8A5BB-643B-9624-CF54-536E6877A4AE}"/>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3" name="Tijdelijke aanduiding voor tekst 2">
            <a:extLst>
              <a:ext uri="{FF2B5EF4-FFF2-40B4-BE49-F238E27FC236}">
                <a16:creationId xmlns:a16="http://schemas.microsoft.com/office/drawing/2014/main" id="{9EB0E9EF-1702-D468-F4BC-255890ECAEEF}"/>
              </a:ext>
            </a:extLst>
          </p:cNvPr>
          <p:cNvSpPr>
            <a:spLocks noGrp="1"/>
          </p:cNvSpPr>
          <p:nvPr>
            <p:ph type="body" idx="16"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551730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one image 02">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5EBE94DE-4B26-060E-5A1E-F2B6C047F9FC}"/>
              </a:ext>
            </a:extLst>
          </p:cNvPr>
          <p:cNvSpPr>
            <a:spLocks noGrp="1"/>
          </p:cNvSpPr>
          <p:nvPr>
            <p:ph type="pic" sz="quarter" idx="12" hasCustomPrompt="1"/>
          </p:nvPr>
        </p:nvSpPr>
        <p:spPr>
          <a:xfrm>
            <a:off x="6366222" y="908993"/>
            <a:ext cx="5033769" cy="5033789"/>
          </a:xfrm>
          <a:custGeom>
            <a:avLst/>
            <a:gdLst>
              <a:gd name="connsiteX0" fmla="*/ 2519964 w 5033769"/>
              <a:gd name="connsiteY0" fmla="*/ 1382954 h 5033789"/>
              <a:gd name="connsiteX1" fmla="*/ 2519964 w 5033769"/>
              <a:gd name="connsiteY1" fmla="*/ 2513777 h 5033789"/>
              <a:gd name="connsiteX2" fmla="*/ 2520001 w 5033769"/>
              <a:gd name="connsiteY2" fmla="*/ 2513777 h 5033789"/>
              <a:gd name="connsiteX3" fmla="*/ 2519989 w 5033769"/>
              <a:gd name="connsiteY3" fmla="*/ 2513789 h 5033789"/>
              <a:gd name="connsiteX4" fmla="*/ 3649376 w 5033769"/>
              <a:gd name="connsiteY4" fmla="*/ 2513789 h 5033789"/>
              <a:gd name="connsiteX5" fmla="*/ 3535235 w 5033769"/>
              <a:gd name="connsiteY5" fmla="*/ 2497467 h 5033789"/>
              <a:gd name="connsiteX6" fmla="*/ 2520261 w 5033769"/>
              <a:gd name="connsiteY6" fmla="*/ 1388840 h 5033789"/>
              <a:gd name="connsiteX7" fmla="*/ 2519964 w 5033769"/>
              <a:gd name="connsiteY7" fmla="*/ 0 h 5033789"/>
              <a:gd name="connsiteX8" fmla="*/ 2519964 w 5033769"/>
              <a:gd name="connsiteY8" fmla="*/ 1137072 h 5033789"/>
              <a:gd name="connsiteX9" fmla="*/ 2520261 w 5033769"/>
              <a:gd name="connsiteY9" fmla="*/ 1131185 h 5033789"/>
              <a:gd name="connsiteX10" fmla="*/ 3773756 w 5033769"/>
              <a:gd name="connsiteY10" fmla="*/ 13 h 5033789"/>
              <a:gd name="connsiteX11" fmla="*/ 5033757 w 5033769"/>
              <a:gd name="connsiteY11" fmla="*/ 1260013 h 5033789"/>
              <a:gd name="connsiteX12" fmla="*/ 3902584 w 5033769"/>
              <a:gd name="connsiteY12" fmla="*/ 2513507 h 5033789"/>
              <a:gd name="connsiteX13" fmla="*/ 3897013 w 5033769"/>
              <a:gd name="connsiteY13" fmla="*/ 2513789 h 5033789"/>
              <a:gd name="connsiteX14" fmla="*/ 5033769 w 5033769"/>
              <a:gd name="connsiteY14" fmla="*/ 2513789 h 5033789"/>
              <a:gd name="connsiteX15" fmla="*/ 5033768 w 5033769"/>
              <a:gd name="connsiteY15" fmla="*/ 5033789 h 5033789"/>
              <a:gd name="connsiteX16" fmla="*/ 2513768 w 5033769"/>
              <a:gd name="connsiteY16" fmla="*/ 5033789 h 5033789"/>
              <a:gd name="connsiteX17" fmla="*/ 2513769 w 5033769"/>
              <a:gd name="connsiteY17" fmla="*/ 2520008 h 5033789"/>
              <a:gd name="connsiteX18" fmla="*/ 1 w 5033769"/>
              <a:gd name="connsiteY18" fmla="*/ 5033777 h 5033789"/>
              <a:gd name="connsiteX19" fmla="*/ 0 w 5033769"/>
              <a:gd name="connsiteY19" fmla="*/ 2513777 h 5033789"/>
              <a:gd name="connsiteX20" fmla="*/ 2458226 w 5033769"/>
              <a:gd name="connsiteY20" fmla="*/ 2513776 h 5033789"/>
              <a:gd name="connsiteX21" fmla="*/ 2266042 w 5033769"/>
              <a:gd name="connsiteY21" fmla="*/ 2494401 h 5033789"/>
              <a:gd name="connsiteX22" fmla="*/ 1259962 w 5033769"/>
              <a:gd name="connsiteY22" fmla="*/ 1260001 h 5033789"/>
              <a:gd name="connsiteX23" fmla="*/ 2519964 w 5033769"/>
              <a:gd name="connsiteY23" fmla="*/ 0 h 503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3769" h="5033789">
                <a:moveTo>
                  <a:pt x="2519964" y="1382954"/>
                </a:moveTo>
                <a:lnTo>
                  <a:pt x="2519964" y="2513777"/>
                </a:lnTo>
                <a:lnTo>
                  <a:pt x="2520001" y="2513777"/>
                </a:lnTo>
                <a:lnTo>
                  <a:pt x="2519989" y="2513789"/>
                </a:lnTo>
                <a:lnTo>
                  <a:pt x="3649376" y="2513789"/>
                </a:lnTo>
                <a:lnTo>
                  <a:pt x="3535235" y="2497467"/>
                </a:lnTo>
                <a:cubicBezTo>
                  <a:pt x="2994600" y="2393880"/>
                  <a:pt x="2576720" y="1944783"/>
                  <a:pt x="2520261" y="1388840"/>
                </a:cubicBezTo>
                <a:close/>
                <a:moveTo>
                  <a:pt x="2519964" y="0"/>
                </a:moveTo>
                <a:lnTo>
                  <a:pt x="2519964" y="1137072"/>
                </a:lnTo>
                <a:lnTo>
                  <a:pt x="2520261" y="1131185"/>
                </a:lnTo>
                <a:cubicBezTo>
                  <a:pt x="2584786" y="495822"/>
                  <a:pt x="3121369" y="13"/>
                  <a:pt x="3773756" y="13"/>
                </a:cubicBezTo>
                <a:cubicBezTo>
                  <a:pt x="4469635" y="13"/>
                  <a:pt x="5033757" y="564134"/>
                  <a:pt x="5033757" y="1260013"/>
                </a:cubicBezTo>
                <a:cubicBezTo>
                  <a:pt x="5033757" y="1912399"/>
                  <a:pt x="4537948" y="2448983"/>
                  <a:pt x="3902584" y="2513507"/>
                </a:cubicBezTo>
                <a:lnTo>
                  <a:pt x="3897013" y="2513789"/>
                </a:lnTo>
                <a:lnTo>
                  <a:pt x="5033769" y="2513789"/>
                </a:lnTo>
                <a:lnTo>
                  <a:pt x="5033768" y="5033789"/>
                </a:lnTo>
                <a:lnTo>
                  <a:pt x="2513768" y="5033789"/>
                </a:lnTo>
                <a:lnTo>
                  <a:pt x="2513769" y="2520008"/>
                </a:lnTo>
                <a:lnTo>
                  <a:pt x="1" y="5033777"/>
                </a:lnTo>
                <a:lnTo>
                  <a:pt x="0" y="2513777"/>
                </a:lnTo>
                <a:lnTo>
                  <a:pt x="2458226" y="2513776"/>
                </a:lnTo>
                <a:lnTo>
                  <a:pt x="2266042" y="2494401"/>
                </a:lnTo>
                <a:cubicBezTo>
                  <a:pt x="1691901" y="2376903"/>
                  <a:pt x="1259962" y="1868856"/>
                  <a:pt x="1259962" y="1260001"/>
                </a:cubicBezTo>
                <a:cubicBezTo>
                  <a:pt x="1259962" y="564166"/>
                  <a:pt x="1824128" y="0"/>
                  <a:pt x="2519964"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4" name="Footer Placeholder 2">
            <a:extLst>
              <a:ext uri="{FF2B5EF4-FFF2-40B4-BE49-F238E27FC236}">
                <a16:creationId xmlns:a16="http://schemas.microsoft.com/office/drawing/2014/main" id="{48E4BD2D-57AD-1E69-0355-6DFBBE91EFB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2">
            <a:extLst>
              <a:ext uri="{FF2B5EF4-FFF2-40B4-BE49-F238E27FC236}">
                <a16:creationId xmlns:a16="http://schemas.microsoft.com/office/drawing/2014/main" id="{A1A5623A-0EB7-35B2-6C66-7A4C703DB403}"/>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itel 1">
            <a:extLst>
              <a:ext uri="{FF2B5EF4-FFF2-40B4-BE49-F238E27FC236}">
                <a16:creationId xmlns:a16="http://schemas.microsoft.com/office/drawing/2014/main" id="{CBF9D5D8-42A1-949A-FA29-057160B16B00}"/>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2" name="Tijdelijke aanduiding voor tekst 2">
            <a:extLst>
              <a:ext uri="{FF2B5EF4-FFF2-40B4-BE49-F238E27FC236}">
                <a16:creationId xmlns:a16="http://schemas.microsoft.com/office/drawing/2014/main" id="{F783E021-65ED-4C7F-899F-811DFA5B7A07}"/>
              </a:ext>
            </a:extLst>
          </p:cNvPr>
          <p:cNvSpPr>
            <a:spLocks noGrp="1"/>
          </p:cNvSpPr>
          <p:nvPr>
            <p:ph type="body" idx="13"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2598033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shapes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8879977"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8879963"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6360002"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4" name="Footer Placeholder 2">
            <a:extLst>
              <a:ext uri="{FF2B5EF4-FFF2-40B4-BE49-F238E27FC236}">
                <a16:creationId xmlns:a16="http://schemas.microsoft.com/office/drawing/2014/main" id="{8453352F-9F90-A96F-6245-6763AFEC9C7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1" name="Tijdelijke aanduiding voor inhoud 2">
            <a:extLst>
              <a:ext uri="{FF2B5EF4-FFF2-40B4-BE49-F238E27FC236}">
                <a16:creationId xmlns:a16="http://schemas.microsoft.com/office/drawing/2014/main" id="{A70221B0-0BF5-7A1C-F299-359A15CB0D2E}"/>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9DA8D749-4150-C7CC-205D-D51985855E08}"/>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3" name="Tijdelijke aanduiding voor tekst 2">
            <a:extLst>
              <a:ext uri="{FF2B5EF4-FFF2-40B4-BE49-F238E27FC236}">
                <a16:creationId xmlns:a16="http://schemas.microsoft.com/office/drawing/2014/main" id="{495CFFE3-7534-99C9-3869-47C083F49651}"/>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70777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lourful with bullet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785F4-84F3-536F-6440-66F991F268A8}"/>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2CCD9DE4-34A8-6015-30D9-04F6F47C0ACA}"/>
              </a:ext>
            </a:extLst>
          </p:cNvPr>
          <p:cNvSpPr>
            <a:spLocks noGrp="1"/>
          </p:cNvSpPr>
          <p:nvPr>
            <p:ph sz="quarter" idx="10"/>
          </p:nvPr>
        </p:nvSpPr>
        <p:spPr>
          <a:xfrm>
            <a:off x="838200" y="1792288"/>
            <a:ext cx="10515600" cy="4700587"/>
          </a:xfrm>
          <a:prstGeom prst="rect">
            <a:avLst/>
          </a:prstGeom>
        </p:spPr>
        <p:txBody>
          <a:bodyPr/>
          <a:lstStyle>
            <a:lvl1pPr>
              <a:buClr>
                <a:schemeClr val="tx2"/>
              </a:buClr>
              <a:defRPr sz="2800">
                <a:solidFill>
                  <a:schemeClr val="tx1">
                    <a:alpha val="85000"/>
                  </a:schemeClr>
                </a:solidFill>
              </a:defRPr>
            </a:lvl1pPr>
            <a:lvl2pPr>
              <a:buClr>
                <a:schemeClr val="tx2"/>
              </a:buClr>
              <a:defRPr sz="2800">
                <a:solidFill>
                  <a:schemeClr val="tx1">
                    <a:alpha val="85000"/>
                  </a:schemeClr>
                </a:solidFill>
              </a:defRPr>
            </a:lvl2pPr>
            <a:lvl3pPr>
              <a:buClr>
                <a:schemeClr val="tx2"/>
              </a:buClr>
              <a:defRPr sz="2800">
                <a:solidFill>
                  <a:schemeClr val="tx1">
                    <a:alpha val="85000"/>
                  </a:schemeClr>
                </a:solidFill>
              </a:defRPr>
            </a:lvl3pPr>
            <a:lvl4pPr>
              <a:buClr>
                <a:schemeClr val="tx2"/>
              </a:buClr>
              <a:defRPr sz="2400">
                <a:solidFill>
                  <a:schemeClr val="tx1">
                    <a:alpha val="85000"/>
                  </a:schemeClr>
                </a:solidFill>
              </a:defRPr>
            </a:lvl4pPr>
            <a:lvl5pPr>
              <a:buClr>
                <a:schemeClr val="tx2"/>
              </a:buClr>
              <a:defRPr sz="2400">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BE"/>
          </a:p>
        </p:txBody>
      </p:sp>
    </p:spTree>
    <p:extLst>
      <p:ext uri="{BB962C8B-B14F-4D97-AF65-F5344CB8AC3E}">
        <p14:creationId xmlns:p14="http://schemas.microsoft.com/office/powerpoint/2010/main" val="19928893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multiple images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8879977"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8879963"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6360002"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4" name="Tijdelijke aanduiding voor afbeelding 3">
            <a:extLst>
              <a:ext uri="{FF2B5EF4-FFF2-40B4-BE49-F238E27FC236}">
                <a16:creationId xmlns:a16="http://schemas.microsoft.com/office/drawing/2014/main" id="{CB217713-8550-6E7D-74DA-B21E396D96B8}"/>
              </a:ext>
            </a:extLst>
          </p:cNvPr>
          <p:cNvSpPr>
            <a:spLocks noGrp="1"/>
          </p:cNvSpPr>
          <p:nvPr>
            <p:ph type="pic" sz="quarter" idx="14" hasCustomPrompt="1"/>
          </p:nvPr>
        </p:nvSpPr>
        <p:spPr>
          <a:xfrm>
            <a:off x="8879943" y="344655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5" name="Tijdelijke aanduiding voor afbeelding 4">
            <a:extLst>
              <a:ext uri="{FF2B5EF4-FFF2-40B4-BE49-F238E27FC236}">
                <a16:creationId xmlns:a16="http://schemas.microsoft.com/office/drawing/2014/main" id="{CE3366A8-6FCF-5D96-79E8-44158F6D91F1}"/>
              </a:ext>
            </a:extLst>
          </p:cNvPr>
          <p:cNvSpPr>
            <a:spLocks noGrp="1"/>
          </p:cNvSpPr>
          <p:nvPr>
            <p:ph type="pic" sz="quarter" idx="13" hasCustomPrompt="1"/>
          </p:nvPr>
        </p:nvSpPr>
        <p:spPr>
          <a:xfrm>
            <a:off x="8879930" y="929562"/>
            <a:ext cx="2520000" cy="2520001"/>
          </a:xfrm>
          <a:custGeom>
            <a:avLst/>
            <a:gdLst>
              <a:gd name="connsiteX0" fmla="*/ 2519999 w 2520000"/>
              <a:gd name="connsiteY0" fmla="*/ 0 h 2520001"/>
              <a:gd name="connsiteX1" fmla="*/ 2520000 w 2520000"/>
              <a:gd name="connsiteY1" fmla="*/ 2520000 h 2520001"/>
              <a:gd name="connsiteX2" fmla="*/ 0 w 2520000"/>
              <a:gd name="connsiteY2" fmla="*/ 2520001 h 2520001"/>
            </a:gdLst>
            <a:ahLst/>
            <a:cxnLst>
              <a:cxn ang="0">
                <a:pos x="connsiteX0" y="connsiteY0"/>
              </a:cxn>
              <a:cxn ang="0">
                <a:pos x="connsiteX1" y="connsiteY1"/>
              </a:cxn>
              <a:cxn ang="0">
                <a:pos x="connsiteX2" y="connsiteY2"/>
              </a:cxn>
            </a:cxnLst>
            <a:rect l="l" t="t" r="r" b="b"/>
            <a:pathLst>
              <a:path w="2520000" h="2520001">
                <a:moveTo>
                  <a:pt x="2519999" y="0"/>
                </a:moveTo>
                <a:lnTo>
                  <a:pt x="2520000" y="2520000"/>
                </a:lnTo>
                <a:lnTo>
                  <a:pt x="0" y="252000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43E36CDE-2109-3197-B5A1-145E138A70C5}"/>
              </a:ext>
            </a:extLst>
          </p:cNvPr>
          <p:cNvSpPr>
            <a:spLocks noGrp="1"/>
          </p:cNvSpPr>
          <p:nvPr>
            <p:ph type="pic" sz="quarter" idx="12" hasCustomPrompt="1"/>
          </p:nvPr>
        </p:nvSpPr>
        <p:spPr>
          <a:xfrm>
            <a:off x="6359969" y="935088"/>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7" name="Footer Placeholder 2">
            <a:extLst>
              <a:ext uri="{FF2B5EF4-FFF2-40B4-BE49-F238E27FC236}">
                <a16:creationId xmlns:a16="http://schemas.microsoft.com/office/drawing/2014/main" id="{BA4B9571-DDC2-A53D-F8C4-46A498BF8F55}"/>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4" name="Tijdelijke aanduiding voor inhoud 2">
            <a:extLst>
              <a:ext uri="{FF2B5EF4-FFF2-40B4-BE49-F238E27FC236}">
                <a16:creationId xmlns:a16="http://schemas.microsoft.com/office/drawing/2014/main" id="{72419906-A772-9C62-E56C-C5F1AAFE6450}"/>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jdelijke aanduiding voor titel 1">
            <a:extLst>
              <a:ext uri="{FF2B5EF4-FFF2-40B4-BE49-F238E27FC236}">
                <a16:creationId xmlns:a16="http://schemas.microsoft.com/office/drawing/2014/main" id="{0639D06C-4508-B431-3253-71A36D441A8F}"/>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6" name="Tijdelijke aanduiding voor tekst 2">
            <a:extLst>
              <a:ext uri="{FF2B5EF4-FFF2-40B4-BE49-F238E27FC236}">
                <a16:creationId xmlns:a16="http://schemas.microsoft.com/office/drawing/2014/main" id="{B4C839F1-D2D4-584B-D9E7-2D4471EA7878}"/>
              </a:ext>
            </a:extLst>
          </p:cNvPr>
          <p:cNvSpPr>
            <a:spLocks noGrp="1"/>
          </p:cNvSpPr>
          <p:nvPr>
            <p:ph type="body" idx="15"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774433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one image 03">
    <p:spTree>
      <p:nvGrpSpPr>
        <p:cNvPr id="1" name=""/>
        <p:cNvGrpSpPr/>
        <p:nvPr/>
      </p:nvGrpSpPr>
      <p:grpSpPr>
        <a:xfrm>
          <a:off x="0" y="0"/>
          <a:ext cx="0" cy="0"/>
          <a:chOff x="0" y="0"/>
          <a:chExt cx="0" cy="0"/>
        </a:xfrm>
      </p:grpSpPr>
      <p:sp>
        <p:nvSpPr>
          <p:cNvPr id="13" name="Tijdelijke aanduiding voor afbeelding 12">
            <a:extLst>
              <a:ext uri="{FF2B5EF4-FFF2-40B4-BE49-F238E27FC236}">
                <a16:creationId xmlns:a16="http://schemas.microsoft.com/office/drawing/2014/main" id="{9ED2D670-E603-60EE-4F3B-5B5343957365}"/>
              </a:ext>
            </a:extLst>
          </p:cNvPr>
          <p:cNvSpPr>
            <a:spLocks noGrp="1"/>
          </p:cNvSpPr>
          <p:nvPr>
            <p:ph type="pic" sz="quarter" idx="12" hasCustomPrompt="1"/>
          </p:nvPr>
        </p:nvSpPr>
        <p:spPr>
          <a:xfrm>
            <a:off x="6370051" y="917534"/>
            <a:ext cx="5029927" cy="5031466"/>
          </a:xfrm>
          <a:custGeom>
            <a:avLst/>
            <a:gdLst>
              <a:gd name="connsiteX0" fmla="*/ 2520000 w 5029927"/>
              <a:gd name="connsiteY0" fmla="*/ 2524522 h 5031466"/>
              <a:gd name="connsiteX1" fmla="*/ 2520000 w 5029927"/>
              <a:gd name="connsiteY1" fmla="*/ 3620442 h 5031466"/>
              <a:gd name="connsiteX2" fmla="*/ 2529606 w 5029927"/>
              <a:gd name="connsiteY2" fmla="*/ 3548425 h 5031466"/>
              <a:gd name="connsiteX3" fmla="*/ 3515992 w 5029927"/>
              <a:gd name="connsiteY3" fmla="*/ 2537065 h 5031466"/>
              <a:gd name="connsiteX4" fmla="*/ 3640418 w 5029927"/>
              <a:gd name="connsiteY4" fmla="*/ 2524522 h 5031466"/>
              <a:gd name="connsiteX5" fmla="*/ 2520056 w 5029927"/>
              <a:gd name="connsiteY5" fmla="*/ 0 h 5031466"/>
              <a:gd name="connsiteX6" fmla="*/ 2520057 w 5029927"/>
              <a:gd name="connsiteY6" fmla="*/ 2514378 h 5031466"/>
              <a:gd name="connsiteX7" fmla="*/ 5029912 w 5029927"/>
              <a:gd name="connsiteY7" fmla="*/ 4521 h 5031466"/>
              <a:gd name="connsiteX8" fmla="*/ 5029913 w 5029927"/>
              <a:gd name="connsiteY8" fmla="*/ 2524521 h 5031466"/>
              <a:gd name="connsiteX9" fmla="*/ 3899433 w 5029927"/>
              <a:gd name="connsiteY9" fmla="*/ 2524522 h 5031466"/>
              <a:gd name="connsiteX10" fmla="*/ 4023860 w 5029927"/>
              <a:gd name="connsiteY10" fmla="*/ 2537065 h 5031466"/>
              <a:gd name="connsiteX11" fmla="*/ 5029927 w 5029927"/>
              <a:gd name="connsiteY11" fmla="*/ 3771466 h 5031466"/>
              <a:gd name="connsiteX12" fmla="*/ 3769926 w 5029927"/>
              <a:gd name="connsiteY12" fmla="*/ 5031466 h 5031466"/>
              <a:gd name="connsiteX13" fmla="*/ 2535525 w 5029927"/>
              <a:gd name="connsiteY13" fmla="*/ 4025400 h 5031466"/>
              <a:gd name="connsiteX14" fmla="*/ 2520000 w 5029927"/>
              <a:gd name="connsiteY14" fmla="*/ 3923677 h 5031466"/>
              <a:gd name="connsiteX15" fmla="*/ 2520000 w 5029927"/>
              <a:gd name="connsiteY15" fmla="*/ 5031466 h 5031466"/>
              <a:gd name="connsiteX16" fmla="*/ 0 w 5029927"/>
              <a:gd name="connsiteY16" fmla="*/ 5031466 h 5031466"/>
              <a:gd name="connsiteX17" fmla="*/ 0 w 5029927"/>
              <a:gd name="connsiteY17" fmla="*/ 2511466 h 5031466"/>
              <a:gd name="connsiteX18" fmla="*/ 8592 w 5029927"/>
              <a:gd name="connsiteY18"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927" h="5031466">
                <a:moveTo>
                  <a:pt x="2520000" y="2524522"/>
                </a:moveTo>
                <a:lnTo>
                  <a:pt x="2520000" y="3620442"/>
                </a:lnTo>
                <a:lnTo>
                  <a:pt x="2529606" y="3548425"/>
                </a:lnTo>
                <a:cubicBezTo>
                  <a:pt x="2620125" y="3041670"/>
                  <a:pt x="3013601" y="2639869"/>
                  <a:pt x="3515992" y="2537065"/>
                </a:cubicBezTo>
                <a:lnTo>
                  <a:pt x="3640418" y="2524522"/>
                </a:lnTo>
                <a:close/>
                <a:moveTo>
                  <a:pt x="2520056" y="0"/>
                </a:moveTo>
                <a:lnTo>
                  <a:pt x="2520057" y="2514378"/>
                </a:lnTo>
                <a:lnTo>
                  <a:pt x="5029912" y="4521"/>
                </a:lnTo>
                <a:lnTo>
                  <a:pt x="5029913" y="2524521"/>
                </a:lnTo>
                <a:lnTo>
                  <a:pt x="3899433" y="2524522"/>
                </a:lnTo>
                <a:lnTo>
                  <a:pt x="4023860" y="2537065"/>
                </a:lnTo>
                <a:cubicBezTo>
                  <a:pt x="4598021" y="2654555"/>
                  <a:pt x="5029927" y="3162572"/>
                  <a:pt x="5029927" y="3771466"/>
                </a:cubicBezTo>
                <a:cubicBezTo>
                  <a:pt x="5029927" y="4467345"/>
                  <a:pt x="4465806" y="5031466"/>
                  <a:pt x="3769926" y="5031466"/>
                </a:cubicBezTo>
                <a:cubicBezTo>
                  <a:pt x="3161033" y="5031466"/>
                  <a:pt x="2653015" y="4599561"/>
                  <a:pt x="2535525" y="4025400"/>
                </a:cubicBezTo>
                <a:lnTo>
                  <a:pt x="2520000" y="3923677"/>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4" name="Footer Placeholder 2">
            <a:extLst>
              <a:ext uri="{FF2B5EF4-FFF2-40B4-BE49-F238E27FC236}">
                <a16:creationId xmlns:a16="http://schemas.microsoft.com/office/drawing/2014/main" id="{8D090757-0E39-F2F3-C110-9C7057ADE29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678607A3-402E-7DF7-D41A-131BC04A64B9}"/>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CB7BF335-DEA1-BDBB-F207-30E6EA70FF95}"/>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1" name="Tijdelijke aanduiding voor tekst 2">
            <a:extLst>
              <a:ext uri="{FF2B5EF4-FFF2-40B4-BE49-F238E27FC236}">
                <a16:creationId xmlns:a16="http://schemas.microsoft.com/office/drawing/2014/main" id="{4568C832-3576-5E7F-B94C-DE7488C6E920}"/>
              </a:ext>
            </a:extLst>
          </p:cNvPr>
          <p:cNvSpPr>
            <a:spLocks noGrp="1"/>
          </p:cNvSpPr>
          <p:nvPr>
            <p:ph type="body" idx="13"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313356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one image 0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AC286A-338D-4219-0A98-80D7321BD693}"/>
              </a:ext>
            </a:extLst>
          </p:cNvPr>
          <p:cNvSpPr>
            <a:spLocks noGrp="1"/>
          </p:cNvSpPr>
          <p:nvPr>
            <p:ph type="pic" sz="quarter" idx="15" hasCustomPrompt="1"/>
          </p:nvPr>
        </p:nvSpPr>
        <p:spPr>
          <a:xfrm>
            <a:off x="6359525" y="672286"/>
            <a:ext cx="5832475" cy="5827464"/>
          </a:xfrm>
        </p:spPr>
        <p:txBody>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Wingdings" panose="05000000000000000000" pitchFamily="2" charset="2"/>
              <a:buChar char="§"/>
              <a:tabLst/>
              <a:defRPr/>
            </a:pPr>
            <a:r>
              <a:rPr lang="en-US" dirty="0"/>
              <a:t>Click to add image</a:t>
            </a:r>
          </a:p>
          <a:p>
            <a:endParaRPr lang="en-BE" dirty="0"/>
          </a:p>
        </p:txBody>
      </p:sp>
      <p:sp>
        <p:nvSpPr>
          <p:cNvPr id="5" name="Footer Placeholder 2">
            <a:extLst>
              <a:ext uri="{FF2B5EF4-FFF2-40B4-BE49-F238E27FC236}">
                <a16:creationId xmlns:a16="http://schemas.microsoft.com/office/drawing/2014/main" id="{269286CF-3160-C780-C006-C84560D1C32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2">
            <a:extLst>
              <a:ext uri="{FF2B5EF4-FFF2-40B4-BE49-F238E27FC236}">
                <a16:creationId xmlns:a16="http://schemas.microsoft.com/office/drawing/2014/main" id="{34B3B2A7-2612-D8E7-770B-AF28A1D8C6F6}"/>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itel 1">
            <a:extLst>
              <a:ext uri="{FF2B5EF4-FFF2-40B4-BE49-F238E27FC236}">
                <a16:creationId xmlns:a16="http://schemas.microsoft.com/office/drawing/2014/main" id="{8B0EAC23-EB3D-6BBA-44A2-DFD7999B42CC}"/>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2" name="Tijdelijke aanduiding voor tekst 2">
            <a:extLst>
              <a:ext uri="{FF2B5EF4-FFF2-40B4-BE49-F238E27FC236}">
                <a16:creationId xmlns:a16="http://schemas.microsoft.com/office/drawing/2014/main" id="{CFDD37F5-728C-3667-ECB0-0030D6B0A315}"/>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8428747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one image 05">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AC730FC-3807-86A2-F8F4-1781854F645A}"/>
              </a:ext>
            </a:extLst>
          </p:cNvPr>
          <p:cNvSpPr>
            <a:spLocks noGrp="1"/>
          </p:cNvSpPr>
          <p:nvPr>
            <p:ph sz="quarter" idx="14"/>
          </p:nvPr>
        </p:nvSpPr>
        <p:spPr>
          <a:xfrm>
            <a:off x="6359526" y="358250"/>
            <a:ext cx="5040000" cy="61415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l-NL" dirty="0"/>
          </a:p>
        </p:txBody>
      </p:sp>
      <p:sp>
        <p:nvSpPr>
          <p:cNvPr id="6" name="Footer Placeholder 2">
            <a:extLst>
              <a:ext uri="{FF2B5EF4-FFF2-40B4-BE49-F238E27FC236}">
                <a16:creationId xmlns:a16="http://schemas.microsoft.com/office/drawing/2014/main" id="{70598355-BA9C-263F-C135-AFD6EC16B38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inhoud 2">
            <a:extLst>
              <a:ext uri="{FF2B5EF4-FFF2-40B4-BE49-F238E27FC236}">
                <a16:creationId xmlns:a16="http://schemas.microsoft.com/office/drawing/2014/main" id="{D200F661-2213-F613-2E25-4CC2D0B202B8}"/>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itel 1">
            <a:extLst>
              <a:ext uri="{FF2B5EF4-FFF2-40B4-BE49-F238E27FC236}">
                <a16:creationId xmlns:a16="http://schemas.microsoft.com/office/drawing/2014/main" id="{EC1FF739-9D0F-14A4-8A04-4EF405E18EBF}"/>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9" name="Tijdelijke aanduiding voor tekst 2">
            <a:extLst>
              <a:ext uri="{FF2B5EF4-FFF2-40B4-BE49-F238E27FC236}">
                <a16:creationId xmlns:a16="http://schemas.microsoft.com/office/drawing/2014/main" id="{10308CD3-8DB0-9B14-6486-0D96B016B914}"/>
              </a:ext>
            </a:extLst>
          </p:cNvPr>
          <p:cNvSpPr>
            <a:spLocks noGrp="1"/>
          </p:cNvSpPr>
          <p:nvPr>
            <p:ph type="body" idx="12"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19683548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hapes and title 01">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36B21C0E-85D6-BE90-0206-45AD0D4362F2}"/>
              </a:ext>
            </a:extLst>
          </p:cNvPr>
          <p:cNvSpPr/>
          <p:nvPr/>
        </p:nvSpPr>
        <p:spPr>
          <a:xfrm rot="13500000">
            <a:off x="1161043" y="3798044"/>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AEC5FFC3-5F75-5246-054B-E4F0D5B92918}"/>
              </a:ext>
            </a:extLst>
          </p:cNvPr>
          <p:cNvSpPr/>
          <p:nvPr/>
        </p:nvSpPr>
        <p:spPr>
          <a:xfrm>
            <a:off x="3311997" y="909001"/>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7" name="Vrije vorm: vorm 6">
            <a:extLst>
              <a:ext uri="{FF2B5EF4-FFF2-40B4-BE49-F238E27FC236}">
                <a16:creationId xmlns:a16="http://schemas.microsoft.com/office/drawing/2014/main" id="{CCB94422-7EEB-D43D-A4B0-B4249C8AF168}"/>
              </a:ext>
            </a:extLst>
          </p:cNvPr>
          <p:cNvSpPr/>
          <p:nvPr/>
        </p:nvSpPr>
        <p:spPr>
          <a:xfrm>
            <a:off x="791999" y="909001"/>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CACCFB09-D7D1-5807-1E3D-CCB5DD0A9BD7}"/>
              </a:ext>
            </a:extLst>
          </p:cNvPr>
          <p:cNvSpPr/>
          <p:nvPr/>
        </p:nvSpPr>
        <p:spPr>
          <a:xfrm>
            <a:off x="3311996" y="3428988"/>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4" name="Footer Placeholder 2">
            <a:extLst>
              <a:ext uri="{FF2B5EF4-FFF2-40B4-BE49-F238E27FC236}">
                <a16:creationId xmlns:a16="http://schemas.microsoft.com/office/drawing/2014/main" id="{AF5473E8-E1C9-93DF-5C22-55204ACD112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3" name="Tijdelijke aanduiding voor inhoud 2">
            <a:extLst>
              <a:ext uri="{FF2B5EF4-FFF2-40B4-BE49-F238E27FC236}">
                <a16:creationId xmlns:a16="http://schemas.microsoft.com/office/drawing/2014/main" id="{521E5AA4-3A5A-E62E-FB24-6E89AECE4D1A}"/>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jdelijke aanduiding voor tekst 2">
            <a:extLst>
              <a:ext uri="{FF2B5EF4-FFF2-40B4-BE49-F238E27FC236}">
                <a16:creationId xmlns:a16="http://schemas.microsoft.com/office/drawing/2014/main" id="{FAB43CB0-F5AC-669A-963C-F46B6BA881DC}"/>
              </a:ext>
            </a:extLst>
          </p:cNvPr>
          <p:cNvSpPr>
            <a:spLocks noGrp="1"/>
          </p:cNvSpPr>
          <p:nvPr>
            <p:ph type="body" idx="14"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8" name="Tijdelijke aanduiding voor titel 1">
            <a:extLst>
              <a:ext uri="{FF2B5EF4-FFF2-40B4-BE49-F238E27FC236}">
                <a16:creationId xmlns:a16="http://schemas.microsoft.com/office/drawing/2014/main" id="{8A47CD0A-6D98-2ACC-56EC-51D5F4E6B2C7}"/>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8447936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ultiple images and title 01">
    <p:spTree>
      <p:nvGrpSpPr>
        <p:cNvPr id="1" name=""/>
        <p:cNvGrpSpPr/>
        <p:nvPr/>
      </p:nvGrpSpPr>
      <p:grpSpPr>
        <a:xfrm>
          <a:off x="0" y="0"/>
          <a:ext cx="0" cy="0"/>
          <a:chOff x="0" y="0"/>
          <a:chExt cx="0" cy="0"/>
        </a:xfrm>
      </p:grpSpPr>
      <p:sp>
        <p:nvSpPr>
          <p:cNvPr id="26" name="Vrije vorm: vorm 25">
            <a:extLst>
              <a:ext uri="{FF2B5EF4-FFF2-40B4-BE49-F238E27FC236}">
                <a16:creationId xmlns:a16="http://schemas.microsoft.com/office/drawing/2014/main" id="{3B768417-84B8-4DE2-B012-8B10435FA345}"/>
              </a:ext>
            </a:extLst>
          </p:cNvPr>
          <p:cNvSpPr/>
          <p:nvPr/>
        </p:nvSpPr>
        <p:spPr>
          <a:xfrm rot="13500000">
            <a:off x="1161046"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rgbClr val="D1E3F7"/>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5C134B3-0C65-09AB-E1C8-00A828796E03}"/>
              </a:ext>
            </a:extLst>
          </p:cNvPr>
          <p:cNvSpPr/>
          <p:nvPr/>
        </p:nvSpPr>
        <p:spPr>
          <a:xfrm>
            <a:off x="3312000"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9960CBC0-B3E6-7815-A46E-4557FB4748A9}"/>
              </a:ext>
            </a:extLst>
          </p:cNvPr>
          <p:cNvSpPr/>
          <p:nvPr/>
        </p:nvSpPr>
        <p:spPr>
          <a:xfrm>
            <a:off x="792002"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370AB24-64BC-5CD5-795A-AFF00B6F927B}"/>
              </a:ext>
            </a:extLst>
          </p:cNvPr>
          <p:cNvSpPr/>
          <p:nvPr/>
        </p:nvSpPr>
        <p:spPr>
          <a:xfrm>
            <a:off x="3311999"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5" name="Tijdelijke aanduiding voor afbeelding 24">
            <a:extLst>
              <a:ext uri="{FF2B5EF4-FFF2-40B4-BE49-F238E27FC236}">
                <a16:creationId xmlns:a16="http://schemas.microsoft.com/office/drawing/2014/main" id="{6886C291-C616-C8D3-E7D4-970392A52E6F}"/>
              </a:ext>
            </a:extLst>
          </p:cNvPr>
          <p:cNvSpPr>
            <a:spLocks noGrp="1"/>
          </p:cNvSpPr>
          <p:nvPr>
            <p:ph type="pic" sz="quarter" idx="16" hasCustomPrompt="1"/>
          </p:nvPr>
        </p:nvSpPr>
        <p:spPr>
          <a:xfrm>
            <a:off x="791993" y="3429008"/>
            <a:ext cx="2519985" cy="2519986"/>
          </a:xfrm>
          <a:custGeom>
            <a:avLst/>
            <a:gdLst>
              <a:gd name="connsiteX0" fmla="*/ 1259993 w 2519985"/>
              <a:gd name="connsiteY0" fmla="*/ 0 h 2519986"/>
              <a:gd name="connsiteX1" fmla="*/ 2519985 w 2519985"/>
              <a:gd name="connsiteY1" fmla="*/ 1259993 h 2519986"/>
              <a:gd name="connsiteX2" fmla="*/ 1259993 w 2519985"/>
              <a:gd name="connsiteY2" fmla="*/ 2519986 h 2519986"/>
              <a:gd name="connsiteX3" fmla="*/ 0 w 2519985"/>
              <a:gd name="connsiteY3" fmla="*/ 1259993 h 2519986"/>
            </a:gdLst>
            <a:ahLst/>
            <a:cxnLst>
              <a:cxn ang="0">
                <a:pos x="connsiteX0" y="connsiteY0"/>
              </a:cxn>
              <a:cxn ang="0">
                <a:pos x="connsiteX1" y="connsiteY1"/>
              </a:cxn>
              <a:cxn ang="0">
                <a:pos x="connsiteX2" y="connsiteY2"/>
              </a:cxn>
              <a:cxn ang="0">
                <a:pos x="connsiteX3" y="connsiteY3"/>
              </a:cxn>
            </a:cxnLst>
            <a:rect l="l" t="t" r="r" b="b"/>
            <a:pathLst>
              <a:path w="2519985" h="2519986">
                <a:moveTo>
                  <a:pt x="1259993" y="0"/>
                </a:moveTo>
                <a:lnTo>
                  <a:pt x="2519985" y="1259993"/>
                </a:lnTo>
                <a:lnTo>
                  <a:pt x="1259993" y="2519986"/>
                </a:lnTo>
                <a:lnTo>
                  <a:pt x="0" y="1259993"/>
                </a:ln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2" name="Tijdelijke aanduiding voor afbeelding 21">
            <a:extLst>
              <a:ext uri="{FF2B5EF4-FFF2-40B4-BE49-F238E27FC236}">
                <a16:creationId xmlns:a16="http://schemas.microsoft.com/office/drawing/2014/main" id="{6B034BEE-BCA7-F72A-2C28-2D21AB93B960}"/>
              </a:ext>
            </a:extLst>
          </p:cNvPr>
          <p:cNvSpPr>
            <a:spLocks noGrp="1"/>
          </p:cNvSpPr>
          <p:nvPr>
            <p:ph type="pic" sz="quarter" idx="15" hasCustomPrompt="1"/>
          </p:nvPr>
        </p:nvSpPr>
        <p:spPr>
          <a:xfrm>
            <a:off x="3311989" y="342899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6" name="Tijdelijke aanduiding voor afbeelding 15">
            <a:extLst>
              <a:ext uri="{FF2B5EF4-FFF2-40B4-BE49-F238E27FC236}">
                <a16:creationId xmlns:a16="http://schemas.microsoft.com/office/drawing/2014/main" id="{01794381-8EDE-2E41-B9B3-79B9AE44AC5F}"/>
              </a:ext>
            </a:extLst>
          </p:cNvPr>
          <p:cNvSpPr>
            <a:spLocks noGrp="1"/>
          </p:cNvSpPr>
          <p:nvPr>
            <p:ph type="pic" sz="quarter" idx="12" hasCustomPrompt="1"/>
          </p:nvPr>
        </p:nvSpPr>
        <p:spPr>
          <a:xfrm>
            <a:off x="791990" y="909005"/>
            <a:ext cx="2520000" cy="2520000"/>
          </a:xfrm>
          <a:custGeom>
            <a:avLst/>
            <a:gdLst>
              <a:gd name="connsiteX0" fmla="*/ 1259999 w 2520000"/>
              <a:gd name="connsiteY0" fmla="*/ 0 h 2520000"/>
              <a:gd name="connsiteX1" fmla="*/ 2520000 w 2520000"/>
              <a:gd name="connsiteY1" fmla="*/ 1260000 h 2520000"/>
              <a:gd name="connsiteX2" fmla="*/ 1259999 w 2520000"/>
              <a:gd name="connsiteY2" fmla="*/ 2520000 h 2520000"/>
              <a:gd name="connsiteX3" fmla="*/ 6504 w 2520000"/>
              <a:gd name="connsiteY3" fmla="*/ 1388828 h 2520000"/>
              <a:gd name="connsiteX4" fmla="*/ 0 w 2520000"/>
              <a:gd name="connsiteY4" fmla="*/ 1260020 h 2520000"/>
              <a:gd name="connsiteX5" fmla="*/ 0 w 2520000"/>
              <a:gd name="connsiteY5" fmla="*/ 1259980 h 2520000"/>
              <a:gd name="connsiteX6" fmla="*/ 6504 w 2520000"/>
              <a:gd name="connsiteY6" fmla="*/ 1131172 h 2520000"/>
              <a:gd name="connsiteX7" fmla="*/ 1259999 w 2520000"/>
              <a:gd name="connsiteY7"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0" h="2520000">
                <a:moveTo>
                  <a:pt x="1259999" y="0"/>
                </a:moveTo>
                <a:cubicBezTo>
                  <a:pt x="1955878" y="0"/>
                  <a:pt x="2520000" y="564121"/>
                  <a:pt x="2520000" y="1260000"/>
                </a:cubicBezTo>
                <a:cubicBezTo>
                  <a:pt x="2520000" y="1955879"/>
                  <a:pt x="1955879" y="2520000"/>
                  <a:pt x="1259999" y="2520000"/>
                </a:cubicBezTo>
                <a:cubicBezTo>
                  <a:pt x="607614" y="2520000"/>
                  <a:pt x="71029" y="2024191"/>
                  <a:pt x="6504" y="1388828"/>
                </a:cubicBezTo>
                <a:lnTo>
                  <a:pt x="0" y="1260020"/>
                </a:lnTo>
                <a:lnTo>
                  <a:pt x="0" y="1259980"/>
                </a:lnTo>
                <a:lnTo>
                  <a:pt x="6504" y="1131172"/>
                </a:lnTo>
                <a:cubicBezTo>
                  <a:pt x="71029" y="495810"/>
                  <a:pt x="607613" y="0"/>
                  <a:pt x="1259999" y="0"/>
                </a:cubicBezTo>
                <a:close/>
              </a:path>
            </a:pathLst>
          </a:custGeom>
        </p:spPr>
        <p:txBody>
          <a:bodyPr wrap="square">
            <a:noAutofit/>
          </a:bodyPr>
          <a:lstStyle>
            <a:lvl1pPr marL="171450" indent="-171450">
              <a:buFont typeface="Arial" panose="020B0604020202020204" pitchFamily="34" charset="0"/>
              <a:buChar char="•"/>
              <a:defRPr sz="1200"/>
            </a:lvl1pPr>
          </a:lstStyle>
          <a:p>
            <a:r>
              <a:rPr lang="en-US" dirty="0"/>
              <a:t>Click to add image</a:t>
            </a:r>
          </a:p>
        </p:txBody>
      </p:sp>
      <p:sp>
        <p:nvSpPr>
          <p:cNvPr id="19" name="Tijdelijke aanduiding voor afbeelding 18">
            <a:extLst>
              <a:ext uri="{FF2B5EF4-FFF2-40B4-BE49-F238E27FC236}">
                <a16:creationId xmlns:a16="http://schemas.microsoft.com/office/drawing/2014/main" id="{6A98DD9D-D701-5D38-C060-9C5A926C2C93}"/>
              </a:ext>
            </a:extLst>
          </p:cNvPr>
          <p:cNvSpPr>
            <a:spLocks noGrp="1"/>
          </p:cNvSpPr>
          <p:nvPr>
            <p:ph type="pic" sz="quarter" idx="14" hasCustomPrompt="1"/>
          </p:nvPr>
        </p:nvSpPr>
        <p:spPr>
          <a:xfrm>
            <a:off x="3311990" y="909007"/>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 name="Footer Placeholder 2">
            <a:extLst>
              <a:ext uri="{FF2B5EF4-FFF2-40B4-BE49-F238E27FC236}">
                <a16:creationId xmlns:a16="http://schemas.microsoft.com/office/drawing/2014/main" id="{7F5A9F8E-CB76-FE06-581A-32046AC40A3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2">
            <a:extLst>
              <a:ext uri="{FF2B5EF4-FFF2-40B4-BE49-F238E27FC236}">
                <a16:creationId xmlns:a16="http://schemas.microsoft.com/office/drawing/2014/main" id="{9E3E10C7-DB8F-1DEA-47F5-04AEED1F0ED1}"/>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ekst 2">
            <a:extLst>
              <a:ext uri="{FF2B5EF4-FFF2-40B4-BE49-F238E27FC236}">
                <a16:creationId xmlns:a16="http://schemas.microsoft.com/office/drawing/2014/main" id="{8B6BE901-FE9C-30D0-447E-3703D7A7A9EE}"/>
              </a:ext>
            </a:extLst>
          </p:cNvPr>
          <p:cNvSpPr>
            <a:spLocks noGrp="1"/>
          </p:cNvSpPr>
          <p:nvPr>
            <p:ph type="body" idx="17"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1" name="Tijdelijke aanduiding voor titel 1">
            <a:extLst>
              <a:ext uri="{FF2B5EF4-FFF2-40B4-BE49-F238E27FC236}">
                <a16:creationId xmlns:a16="http://schemas.microsoft.com/office/drawing/2014/main" id="{D151BCFD-6870-D40D-18F2-59F59A63F8F2}"/>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3324370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and title 01">
    <p:spTree>
      <p:nvGrpSpPr>
        <p:cNvPr id="1" name=""/>
        <p:cNvGrpSpPr/>
        <p:nvPr/>
      </p:nvGrpSpPr>
      <p:grpSpPr>
        <a:xfrm>
          <a:off x="0" y="0"/>
          <a:ext cx="0" cy="0"/>
          <a:chOff x="0" y="0"/>
          <a:chExt cx="0" cy="0"/>
        </a:xfrm>
      </p:grpSpPr>
      <p:sp>
        <p:nvSpPr>
          <p:cNvPr id="19" name="Tijdelijke aanduiding voor afbeelding 18">
            <a:extLst>
              <a:ext uri="{FF2B5EF4-FFF2-40B4-BE49-F238E27FC236}">
                <a16:creationId xmlns:a16="http://schemas.microsoft.com/office/drawing/2014/main" id="{9FD9FC05-1E9C-E4F0-2FDB-F453836D4104}"/>
              </a:ext>
            </a:extLst>
          </p:cNvPr>
          <p:cNvSpPr>
            <a:spLocks noGrp="1"/>
          </p:cNvSpPr>
          <p:nvPr>
            <p:ph type="pic" sz="quarter" idx="12" hasCustomPrompt="1"/>
          </p:nvPr>
        </p:nvSpPr>
        <p:spPr>
          <a:xfrm>
            <a:off x="792000" y="895491"/>
            <a:ext cx="5069196" cy="5069184"/>
          </a:xfrm>
          <a:custGeom>
            <a:avLst/>
            <a:gdLst>
              <a:gd name="connsiteX0" fmla="*/ 2531702 w 5069196"/>
              <a:gd name="connsiteY0" fmla="*/ 1383467 h 5069184"/>
              <a:gd name="connsiteX1" fmla="*/ 2530945 w 5069196"/>
              <a:gd name="connsiteY1" fmla="*/ 1398469 h 5069184"/>
              <a:gd name="connsiteX2" fmla="*/ 1398469 w 5069196"/>
              <a:gd name="connsiteY2" fmla="*/ 2530943 h 5069184"/>
              <a:gd name="connsiteX3" fmla="*/ 1274255 w 5069196"/>
              <a:gd name="connsiteY3" fmla="*/ 2537216 h 5069184"/>
              <a:gd name="connsiteX4" fmla="*/ 2532229 w 5069196"/>
              <a:gd name="connsiteY4" fmla="*/ 3795191 h 5069184"/>
              <a:gd name="connsiteX5" fmla="*/ 2557477 w 5069196"/>
              <a:gd name="connsiteY5" fmla="*/ 3544740 h 5069184"/>
              <a:gd name="connsiteX6" fmla="*/ 3575858 w 5069196"/>
              <a:gd name="connsiteY6" fmla="*/ 2551506 h 5069184"/>
              <a:gd name="connsiteX7" fmla="*/ 3680911 w 5069196"/>
              <a:gd name="connsiteY7" fmla="*/ 2537494 h 5069184"/>
              <a:gd name="connsiteX8" fmla="*/ 2531702 w 5069196"/>
              <a:gd name="connsiteY8" fmla="*/ 2537494 h 5069184"/>
              <a:gd name="connsiteX9" fmla="*/ 1268747 w 5069196"/>
              <a:gd name="connsiteY9" fmla="*/ 0 h 5069184"/>
              <a:gd name="connsiteX10" fmla="*/ 2530945 w 5069196"/>
              <a:gd name="connsiteY10" fmla="*/ 1139025 h 5069184"/>
              <a:gd name="connsiteX11" fmla="*/ 2531703 w 5069196"/>
              <a:gd name="connsiteY11" fmla="*/ 1154027 h 5069184"/>
              <a:gd name="connsiteX12" fmla="*/ 2531702 w 5069196"/>
              <a:gd name="connsiteY12" fmla="*/ 0 h 5069184"/>
              <a:gd name="connsiteX13" fmla="*/ 5069196 w 5069196"/>
              <a:gd name="connsiteY13" fmla="*/ 0 h 5069184"/>
              <a:gd name="connsiteX14" fmla="*/ 5069196 w 5069196"/>
              <a:gd name="connsiteY14" fmla="*/ 2537494 h 5069184"/>
              <a:gd name="connsiteX15" fmla="*/ 3915387 w 5069196"/>
              <a:gd name="connsiteY15" fmla="*/ 2537494 h 5069184"/>
              <a:gd name="connsiteX16" fmla="*/ 3930169 w 5069196"/>
              <a:gd name="connsiteY16" fmla="*/ 2538240 h 5069184"/>
              <a:gd name="connsiteX17" fmla="*/ 5069195 w 5069196"/>
              <a:gd name="connsiteY17" fmla="*/ 3800437 h 5069184"/>
              <a:gd name="connsiteX18" fmla="*/ 3800447 w 5069196"/>
              <a:gd name="connsiteY18" fmla="*/ 5069184 h 5069184"/>
              <a:gd name="connsiteX19" fmla="*/ 2557477 w 5069196"/>
              <a:gd name="connsiteY19" fmla="*/ 4056134 h 5069184"/>
              <a:gd name="connsiteX20" fmla="*/ 2532229 w 5069196"/>
              <a:gd name="connsiteY20" fmla="*/ 3805693 h 5069184"/>
              <a:gd name="connsiteX21" fmla="*/ 1268742 w 5069196"/>
              <a:gd name="connsiteY21" fmla="*/ 5069182 h 5069184"/>
              <a:gd name="connsiteX22" fmla="*/ 2 w 5069196"/>
              <a:gd name="connsiteY22" fmla="*/ 3800443 h 5069184"/>
              <a:gd name="connsiteX23" fmla="*/ 1263229 w 5069196"/>
              <a:gd name="connsiteY23" fmla="*/ 2537215 h 5069184"/>
              <a:gd name="connsiteX24" fmla="*/ 1139025 w 5069196"/>
              <a:gd name="connsiteY24" fmla="*/ 2530944 h 5069184"/>
              <a:gd name="connsiteX25" fmla="*/ 0 w 5069196"/>
              <a:gd name="connsiteY25" fmla="*/ 1268747 h 5069184"/>
              <a:gd name="connsiteX26" fmla="*/ 1268747 w 5069196"/>
              <a:gd name="connsiteY26" fmla="*/ 0 h 506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69196" h="5069184">
                <a:moveTo>
                  <a:pt x="2531702" y="1383467"/>
                </a:moveTo>
                <a:lnTo>
                  <a:pt x="2530945" y="1398469"/>
                </a:lnTo>
                <a:cubicBezTo>
                  <a:pt x="2470304" y="1995591"/>
                  <a:pt x="1995592" y="2470302"/>
                  <a:pt x="1398469" y="2530943"/>
                </a:cubicBezTo>
                <a:lnTo>
                  <a:pt x="1274255" y="2537216"/>
                </a:lnTo>
                <a:lnTo>
                  <a:pt x="2532229" y="3795191"/>
                </a:lnTo>
                <a:lnTo>
                  <a:pt x="2557477" y="3544740"/>
                </a:lnTo>
                <a:cubicBezTo>
                  <a:pt x="2660995" y="3038862"/>
                  <a:pt x="3065585" y="2642654"/>
                  <a:pt x="3575858" y="2551506"/>
                </a:cubicBezTo>
                <a:lnTo>
                  <a:pt x="3680911" y="2537494"/>
                </a:lnTo>
                <a:lnTo>
                  <a:pt x="2531702" y="2537494"/>
                </a:lnTo>
                <a:close/>
                <a:moveTo>
                  <a:pt x="1268747" y="0"/>
                </a:moveTo>
                <a:cubicBezTo>
                  <a:pt x="1925663" y="0"/>
                  <a:pt x="2465971" y="499251"/>
                  <a:pt x="2530945" y="1139025"/>
                </a:cubicBezTo>
                <a:lnTo>
                  <a:pt x="2531703" y="1154027"/>
                </a:lnTo>
                <a:lnTo>
                  <a:pt x="2531702" y="0"/>
                </a:lnTo>
                <a:lnTo>
                  <a:pt x="5069196" y="0"/>
                </a:lnTo>
                <a:lnTo>
                  <a:pt x="5069196" y="2537494"/>
                </a:lnTo>
                <a:lnTo>
                  <a:pt x="3915387" y="2537494"/>
                </a:lnTo>
                <a:lnTo>
                  <a:pt x="3930169" y="2538240"/>
                </a:lnTo>
                <a:cubicBezTo>
                  <a:pt x="4569943" y="2603213"/>
                  <a:pt x="5069195" y="3143521"/>
                  <a:pt x="5069195" y="3800437"/>
                </a:cubicBezTo>
                <a:cubicBezTo>
                  <a:pt x="5069195" y="4501147"/>
                  <a:pt x="4501158" y="5069184"/>
                  <a:pt x="3800447" y="5069184"/>
                </a:cubicBezTo>
                <a:cubicBezTo>
                  <a:pt x="3187327" y="5069184"/>
                  <a:pt x="2675783" y="4634281"/>
                  <a:pt x="2557477" y="4056134"/>
                </a:cubicBezTo>
                <a:lnTo>
                  <a:pt x="2532229" y="3805693"/>
                </a:lnTo>
                <a:lnTo>
                  <a:pt x="1268742" y="5069182"/>
                </a:lnTo>
                <a:lnTo>
                  <a:pt x="2" y="3800443"/>
                </a:lnTo>
                <a:lnTo>
                  <a:pt x="1263229" y="2537215"/>
                </a:lnTo>
                <a:lnTo>
                  <a:pt x="1139025" y="2530944"/>
                </a:lnTo>
                <a:cubicBezTo>
                  <a:pt x="499253" y="2465971"/>
                  <a:pt x="1" y="1925663"/>
                  <a:pt x="0" y="1268747"/>
                </a:cubicBezTo>
                <a:cubicBezTo>
                  <a:pt x="0" y="568037"/>
                  <a:pt x="568037" y="0"/>
                  <a:pt x="1268747"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C5E14ACC-E961-C39E-8626-15E7DAC7E2CB}"/>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F4B10D55-D172-4B12-0A23-7CF43FFC12F3}"/>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jdelijke aanduiding voor tekst 2">
            <a:extLst>
              <a:ext uri="{FF2B5EF4-FFF2-40B4-BE49-F238E27FC236}">
                <a16:creationId xmlns:a16="http://schemas.microsoft.com/office/drawing/2014/main" id="{93226495-8975-835A-3C9D-E47349D5D158}"/>
              </a:ext>
            </a:extLst>
          </p:cNvPr>
          <p:cNvSpPr>
            <a:spLocks noGrp="1"/>
          </p:cNvSpPr>
          <p:nvPr>
            <p:ph type="body" idx="14"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8" name="Tijdelijke aanduiding voor titel 1">
            <a:extLst>
              <a:ext uri="{FF2B5EF4-FFF2-40B4-BE49-F238E27FC236}">
                <a16:creationId xmlns:a16="http://schemas.microsoft.com/office/drawing/2014/main" id="{E7A8F1E1-B017-A0D5-F35A-11EBA0F86F4E}"/>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867823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hapes and title 02">
    <p:spTree>
      <p:nvGrpSpPr>
        <p:cNvPr id="1" name=""/>
        <p:cNvGrpSpPr/>
        <p:nvPr/>
      </p:nvGrpSpPr>
      <p:grpSpPr>
        <a:xfrm>
          <a:off x="0" y="0"/>
          <a:ext cx="0" cy="0"/>
          <a:chOff x="0" y="0"/>
          <a:chExt cx="0" cy="0"/>
        </a:xfrm>
      </p:grpSpPr>
      <p:sp>
        <p:nvSpPr>
          <p:cNvPr id="11" name="Vrije vorm: vorm 10">
            <a:extLst>
              <a:ext uri="{FF2B5EF4-FFF2-40B4-BE49-F238E27FC236}">
                <a16:creationId xmlns:a16="http://schemas.microsoft.com/office/drawing/2014/main" id="{42CFF806-F8B3-D15B-28AA-4E802B03AA4A}"/>
              </a:ext>
            </a:extLst>
          </p:cNvPr>
          <p:cNvSpPr>
            <a:spLocks noChangeAspect="1"/>
          </p:cNvSpPr>
          <p:nvPr/>
        </p:nvSpPr>
        <p:spPr>
          <a:xfrm rot="10800000">
            <a:off x="791999"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61F6E6B7-245A-9CA5-4BBE-F4D7E30E1BAA}"/>
              </a:ext>
            </a:extLst>
          </p:cNvPr>
          <p:cNvSpPr/>
          <p:nvPr/>
        </p:nvSpPr>
        <p:spPr>
          <a:xfrm>
            <a:off x="3311986"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F1822B71-9E93-66D0-8971-291CB800F398}"/>
              </a:ext>
            </a:extLst>
          </p:cNvPr>
          <p:cNvSpPr/>
          <p:nvPr/>
        </p:nvSpPr>
        <p:spPr>
          <a:xfrm>
            <a:off x="3311974"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6304FB0C-1A71-9573-A10B-25CE18784514}"/>
              </a:ext>
            </a:extLst>
          </p:cNvPr>
          <p:cNvSpPr>
            <a:spLocks noChangeAspect="1"/>
          </p:cNvSpPr>
          <p:nvPr/>
        </p:nvSpPr>
        <p:spPr>
          <a:xfrm rot="16200000">
            <a:off x="1421960"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2" name="Footer Placeholder 2">
            <a:extLst>
              <a:ext uri="{FF2B5EF4-FFF2-40B4-BE49-F238E27FC236}">
                <a16:creationId xmlns:a16="http://schemas.microsoft.com/office/drawing/2014/main" id="{BA58B76A-CEC7-D85B-0901-05DD3F1D08A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8C2543FC-EAEB-EACC-BCAA-6F7DAA21C90A}"/>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jdelijke aanduiding voor tekst 2">
            <a:extLst>
              <a:ext uri="{FF2B5EF4-FFF2-40B4-BE49-F238E27FC236}">
                <a16:creationId xmlns:a16="http://schemas.microsoft.com/office/drawing/2014/main" id="{AC3E9E7A-50F5-7585-C78D-4F3093BFE421}"/>
              </a:ext>
            </a:extLst>
          </p:cNvPr>
          <p:cNvSpPr>
            <a:spLocks noGrp="1"/>
          </p:cNvSpPr>
          <p:nvPr>
            <p:ph type="body" idx="14"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8" name="Tijdelijke aanduiding voor titel 1">
            <a:extLst>
              <a:ext uri="{FF2B5EF4-FFF2-40B4-BE49-F238E27FC236}">
                <a16:creationId xmlns:a16="http://schemas.microsoft.com/office/drawing/2014/main" id="{A20E4E9F-1DBA-2DCE-8D2B-013837E17BFF}"/>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694215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images and title 02">
    <p:spTree>
      <p:nvGrpSpPr>
        <p:cNvPr id="1" name=""/>
        <p:cNvGrpSpPr/>
        <p:nvPr/>
      </p:nvGrpSpPr>
      <p:grpSpPr>
        <a:xfrm>
          <a:off x="0" y="0"/>
          <a:ext cx="0" cy="0"/>
          <a:chOff x="0" y="0"/>
          <a:chExt cx="0" cy="0"/>
        </a:xfrm>
      </p:grpSpPr>
      <p:sp>
        <p:nvSpPr>
          <p:cNvPr id="21" name="Vrije vorm: vorm 20">
            <a:extLst>
              <a:ext uri="{FF2B5EF4-FFF2-40B4-BE49-F238E27FC236}">
                <a16:creationId xmlns:a16="http://schemas.microsoft.com/office/drawing/2014/main" id="{FDABA6E2-685F-E6F3-F709-98EA777E5AD2}"/>
              </a:ext>
            </a:extLst>
          </p:cNvPr>
          <p:cNvSpPr>
            <a:spLocks noChangeAspect="1"/>
          </p:cNvSpPr>
          <p:nvPr/>
        </p:nvSpPr>
        <p:spPr>
          <a:xfrm rot="10800000">
            <a:off x="792025" y="3428989"/>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B4E0EE34-F0EB-A78A-7732-A6498A98A521}"/>
              </a:ext>
            </a:extLst>
          </p:cNvPr>
          <p:cNvSpPr/>
          <p:nvPr/>
        </p:nvSpPr>
        <p:spPr>
          <a:xfrm>
            <a:off x="3312012" y="3429000"/>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B5215D8D-8999-4F4C-B87B-B969396575A3}"/>
              </a:ext>
            </a:extLst>
          </p:cNvPr>
          <p:cNvSpPr/>
          <p:nvPr/>
        </p:nvSpPr>
        <p:spPr>
          <a:xfrm>
            <a:off x="3312000" y="90900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E5A0618B-04D3-6E5A-B9A9-0F3B2B739994}"/>
              </a:ext>
            </a:extLst>
          </p:cNvPr>
          <p:cNvSpPr>
            <a:spLocks noChangeAspect="1"/>
          </p:cNvSpPr>
          <p:nvPr/>
        </p:nvSpPr>
        <p:spPr>
          <a:xfrm rot="16200000">
            <a:off x="1421986" y="1538992"/>
            <a:ext cx="2520000" cy="1260001"/>
          </a:xfrm>
          <a:custGeom>
            <a:avLst/>
            <a:gdLst>
              <a:gd name="connsiteX0" fmla="*/ 2286026 w 2286025"/>
              <a:gd name="connsiteY0" fmla="*/ 1143013 h 1143013"/>
              <a:gd name="connsiteX1" fmla="*/ 0 w 2286025"/>
              <a:gd name="connsiteY1" fmla="*/ 1143013 h 1143013"/>
              <a:gd name="connsiteX2" fmla="*/ 1143012 w 2286025"/>
              <a:gd name="connsiteY2" fmla="*/ 0 h 1143013"/>
              <a:gd name="connsiteX3" fmla="*/ 2286026 w 2286025"/>
              <a:gd name="connsiteY3" fmla="*/ 1143013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2286026" y="1143013"/>
                </a:moveTo>
                <a:lnTo>
                  <a:pt x="0" y="1143013"/>
                </a:lnTo>
                <a:cubicBezTo>
                  <a:pt x="-1" y="511784"/>
                  <a:pt x="511784" y="0"/>
                  <a:pt x="1143012" y="0"/>
                </a:cubicBezTo>
                <a:cubicBezTo>
                  <a:pt x="1774241" y="0"/>
                  <a:pt x="2286026" y="511784"/>
                  <a:pt x="2286026" y="1143013"/>
                </a:cubicBezTo>
                <a:close/>
              </a:path>
            </a:pathLst>
          </a:custGeom>
          <a:solidFill>
            <a:srgbClr val="D1E3F7"/>
          </a:solidFill>
          <a:ln w="0" cap="flat">
            <a:noFill/>
            <a:prstDash val="solid"/>
            <a:miter/>
          </a:ln>
        </p:spPr>
        <p:txBody>
          <a:bodyPr rtlCol="0" anchor="ctr"/>
          <a:lstStyle/>
          <a:p>
            <a:endParaRPr lang="nl-NL"/>
          </a:p>
        </p:txBody>
      </p:sp>
      <p:sp>
        <p:nvSpPr>
          <p:cNvPr id="20" name="Tijdelijke aanduiding voor afbeelding 19">
            <a:extLst>
              <a:ext uri="{FF2B5EF4-FFF2-40B4-BE49-F238E27FC236}">
                <a16:creationId xmlns:a16="http://schemas.microsoft.com/office/drawing/2014/main" id="{5BBC29BB-6510-527C-2816-2652A98FAACC}"/>
              </a:ext>
            </a:extLst>
          </p:cNvPr>
          <p:cNvSpPr>
            <a:spLocks noGrp="1"/>
          </p:cNvSpPr>
          <p:nvPr>
            <p:ph type="pic" sz="quarter" idx="15" hasCustomPrompt="1"/>
          </p:nvPr>
        </p:nvSpPr>
        <p:spPr>
          <a:xfrm>
            <a:off x="3311982" y="3428989"/>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7" name="Tijdelijke aanduiding voor afbeelding 16">
            <a:extLst>
              <a:ext uri="{FF2B5EF4-FFF2-40B4-BE49-F238E27FC236}">
                <a16:creationId xmlns:a16="http://schemas.microsoft.com/office/drawing/2014/main" id="{2FD023ED-19A9-752E-B06F-C0051E916EF9}"/>
              </a:ext>
            </a:extLst>
          </p:cNvPr>
          <p:cNvSpPr>
            <a:spLocks noGrp="1"/>
          </p:cNvSpPr>
          <p:nvPr>
            <p:ph type="pic" sz="quarter" idx="14" hasCustomPrompt="1"/>
          </p:nvPr>
        </p:nvSpPr>
        <p:spPr>
          <a:xfrm>
            <a:off x="3311969" y="908993"/>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0" name="Tijdelijke aanduiding voor afbeelding 9">
            <a:extLst>
              <a:ext uri="{FF2B5EF4-FFF2-40B4-BE49-F238E27FC236}">
                <a16:creationId xmlns:a16="http://schemas.microsoft.com/office/drawing/2014/main" id="{BD06A1A4-7662-2810-DAF5-DD1A9A281AE4}"/>
              </a:ext>
            </a:extLst>
          </p:cNvPr>
          <p:cNvSpPr>
            <a:spLocks noGrp="1"/>
          </p:cNvSpPr>
          <p:nvPr>
            <p:ph type="pic" sz="quarter" idx="13" hasCustomPrompt="1"/>
          </p:nvPr>
        </p:nvSpPr>
        <p:spPr>
          <a:xfrm>
            <a:off x="791994" y="3428978"/>
            <a:ext cx="2520000" cy="2520001"/>
          </a:xfrm>
          <a:custGeom>
            <a:avLst/>
            <a:gdLst>
              <a:gd name="connsiteX0" fmla="*/ 2520000 w 2520000"/>
              <a:gd name="connsiteY0" fmla="*/ 0 h 2520001"/>
              <a:gd name="connsiteX1" fmla="*/ 1 w 2520000"/>
              <a:gd name="connsiteY1" fmla="*/ 2520001 h 2520001"/>
              <a:gd name="connsiteX2" fmla="*/ 0 w 2520000"/>
              <a:gd name="connsiteY2" fmla="*/ 1 h 2520001"/>
            </a:gdLst>
            <a:ahLst/>
            <a:cxnLst>
              <a:cxn ang="0">
                <a:pos x="connsiteX0" y="connsiteY0"/>
              </a:cxn>
              <a:cxn ang="0">
                <a:pos x="connsiteX1" y="connsiteY1"/>
              </a:cxn>
              <a:cxn ang="0">
                <a:pos x="connsiteX2" y="connsiteY2"/>
              </a:cxn>
            </a:cxnLst>
            <a:rect l="l" t="t" r="r" b="b"/>
            <a:pathLst>
              <a:path w="2520000" h="2520001">
                <a:moveTo>
                  <a:pt x="2520000" y="0"/>
                </a:moveTo>
                <a:lnTo>
                  <a:pt x="1" y="2520001"/>
                </a:lnTo>
                <a:lnTo>
                  <a:pt x="0" y="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A08C4A73-29AF-49AA-7154-4FC8ED409A0C}"/>
              </a:ext>
            </a:extLst>
          </p:cNvPr>
          <p:cNvSpPr>
            <a:spLocks noGrp="1"/>
          </p:cNvSpPr>
          <p:nvPr>
            <p:ph type="pic" sz="quarter" idx="12" hasCustomPrompt="1"/>
          </p:nvPr>
        </p:nvSpPr>
        <p:spPr>
          <a:xfrm>
            <a:off x="2051957" y="908982"/>
            <a:ext cx="1260001" cy="2520001"/>
          </a:xfrm>
          <a:custGeom>
            <a:avLst/>
            <a:gdLst>
              <a:gd name="connsiteX0" fmla="*/ 1260001 w 1260001"/>
              <a:gd name="connsiteY0" fmla="*/ 0 h 2520001"/>
              <a:gd name="connsiteX1" fmla="*/ 1260001 w 1260001"/>
              <a:gd name="connsiteY1" fmla="*/ 2520001 h 2520001"/>
              <a:gd name="connsiteX2" fmla="*/ 0 w 1260001"/>
              <a:gd name="connsiteY2" fmla="*/ 1260001 h 2520001"/>
              <a:gd name="connsiteX3" fmla="*/ 1260001 w 1260001"/>
              <a:gd name="connsiteY3" fmla="*/ 0 h 2520001"/>
            </a:gdLst>
            <a:ahLst/>
            <a:cxnLst>
              <a:cxn ang="0">
                <a:pos x="connsiteX0" y="connsiteY0"/>
              </a:cxn>
              <a:cxn ang="0">
                <a:pos x="connsiteX1" y="connsiteY1"/>
              </a:cxn>
              <a:cxn ang="0">
                <a:pos x="connsiteX2" y="connsiteY2"/>
              </a:cxn>
              <a:cxn ang="0">
                <a:pos x="connsiteX3" y="connsiteY3"/>
              </a:cxn>
            </a:cxnLst>
            <a:rect l="l" t="t" r="r" b="b"/>
            <a:pathLst>
              <a:path w="1260001" h="2520001">
                <a:moveTo>
                  <a:pt x="1260001" y="0"/>
                </a:moveTo>
                <a:lnTo>
                  <a:pt x="1260001" y="2520001"/>
                </a:lnTo>
                <a:cubicBezTo>
                  <a:pt x="564165" y="2520002"/>
                  <a:pt x="0" y="1955835"/>
                  <a:pt x="0" y="1260001"/>
                </a:cubicBezTo>
                <a:cubicBezTo>
                  <a:pt x="0" y="564166"/>
                  <a:pt x="564165" y="0"/>
                  <a:pt x="1260001"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 name="Footer Placeholder 2">
            <a:extLst>
              <a:ext uri="{FF2B5EF4-FFF2-40B4-BE49-F238E27FC236}">
                <a16:creationId xmlns:a16="http://schemas.microsoft.com/office/drawing/2014/main" id="{E095324B-4C25-8413-FE7E-B4B6378C592B}"/>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559F63C7-69F7-424D-3FEC-2F33F2A2F6AC}"/>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8012EDBE-367F-5EDC-615E-6E6C9EC93676}"/>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B7998C29-AE79-CA1A-8C5B-FD957C36B324}"/>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075245599"/>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ne image and title 02">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5EBE94DE-4B26-060E-5A1E-F2B6C047F9FC}"/>
              </a:ext>
            </a:extLst>
          </p:cNvPr>
          <p:cNvSpPr>
            <a:spLocks noGrp="1"/>
          </p:cNvSpPr>
          <p:nvPr>
            <p:ph type="pic" sz="quarter" idx="12" hasCustomPrompt="1"/>
          </p:nvPr>
        </p:nvSpPr>
        <p:spPr>
          <a:xfrm>
            <a:off x="792000" y="908993"/>
            <a:ext cx="5033769" cy="5033789"/>
          </a:xfrm>
          <a:custGeom>
            <a:avLst/>
            <a:gdLst>
              <a:gd name="connsiteX0" fmla="*/ 2519964 w 5033769"/>
              <a:gd name="connsiteY0" fmla="*/ 1382954 h 5033789"/>
              <a:gd name="connsiteX1" fmla="*/ 2519964 w 5033769"/>
              <a:gd name="connsiteY1" fmla="*/ 2513777 h 5033789"/>
              <a:gd name="connsiteX2" fmla="*/ 2520001 w 5033769"/>
              <a:gd name="connsiteY2" fmla="*/ 2513777 h 5033789"/>
              <a:gd name="connsiteX3" fmla="*/ 2519989 w 5033769"/>
              <a:gd name="connsiteY3" fmla="*/ 2513789 h 5033789"/>
              <a:gd name="connsiteX4" fmla="*/ 3649376 w 5033769"/>
              <a:gd name="connsiteY4" fmla="*/ 2513789 h 5033789"/>
              <a:gd name="connsiteX5" fmla="*/ 3535235 w 5033769"/>
              <a:gd name="connsiteY5" fmla="*/ 2497467 h 5033789"/>
              <a:gd name="connsiteX6" fmla="*/ 2520261 w 5033769"/>
              <a:gd name="connsiteY6" fmla="*/ 1388840 h 5033789"/>
              <a:gd name="connsiteX7" fmla="*/ 2519964 w 5033769"/>
              <a:gd name="connsiteY7" fmla="*/ 0 h 5033789"/>
              <a:gd name="connsiteX8" fmla="*/ 2519964 w 5033769"/>
              <a:gd name="connsiteY8" fmla="*/ 1137072 h 5033789"/>
              <a:gd name="connsiteX9" fmla="*/ 2520261 w 5033769"/>
              <a:gd name="connsiteY9" fmla="*/ 1131185 h 5033789"/>
              <a:gd name="connsiteX10" fmla="*/ 3773756 w 5033769"/>
              <a:gd name="connsiteY10" fmla="*/ 13 h 5033789"/>
              <a:gd name="connsiteX11" fmla="*/ 5033757 w 5033769"/>
              <a:gd name="connsiteY11" fmla="*/ 1260013 h 5033789"/>
              <a:gd name="connsiteX12" fmla="*/ 3902584 w 5033769"/>
              <a:gd name="connsiteY12" fmla="*/ 2513507 h 5033789"/>
              <a:gd name="connsiteX13" fmla="*/ 3897013 w 5033769"/>
              <a:gd name="connsiteY13" fmla="*/ 2513789 h 5033789"/>
              <a:gd name="connsiteX14" fmla="*/ 5033769 w 5033769"/>
              <a:gd name="connsiteY14" fmla="*/ 2513789 h 5033789"/>
              <a:gd name="connsiteX15" fmla="*/ 5033768 w 5033769"/>
              <a:gd name="connsiteY15" fmla="*/ 5033789 h 5033789"/>
              <a:gd name="connsiteX16" fmla="*/ 2513768 w 5033769"/>
              <a:gd name="connsiteY16" fmla="*/ 5033789 h 5033789"/>
              <a:gd name="connsiteX17" fmla="*/ 2513769 w 5033769"/>
              <a:gd name="connsiteY17" fmla="*/ 2520008 h 5033789"/>
              <a:gd name="connsiteX18" fmla="*/ 1 w 5033769"/>
              <a:gd name="connsiteY18" fmla="*/ 5033777 h 5033789"/>
              <a:gd name="connsiteX19" fmla="*/ 0 w 5033769"/>
              <a:gd name="connsiteY19" fmla="*/ 2513777 h 5033789"/>
              <a:gd name="connsiteX20" fmla="*/ 2458226 w 5033769"/>
              <a:gd name="connsiteY20" fmla="*/ 2513776 h 5033789"/>
              <a:gd name="connsiteX21" fmla="*/ 2266042 w 5033769"/>
              <a:gd name="connsiteY21" fmla="*/ 2494401 h 5033789"/>
              <a:gd name="connsiteX22" fmla="*/ 1259962 w 5033769"/>
              <a:gd name="connsiteY22" fmla="*/ 1260001 h 5033789"/>
              <a:gd name="connsiteX23" fmla="*/ 2519964 w 5033769"/>
              <a:gd name="connsiteY23" fmla="*/ 0 h 503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3769" h="5033789">
                <a:moveTo>
                  <a:pt x="2519964" y="1382954"/>
                </a:moveTo>
                <a:lnTo>
                  <a:pt x="2519964" y="2513777"/>
                </a:lnTo>
                <a:lnTo>
                  <a:pt x="2520001" y="2513777"/>
                </a:lnTo>
                <a:lnTo>
                  <a:pt x="2519989" y="2513789"/>
                </a:lnTo>
                <a:lnTo>
                  <a:pt x="3649376" y="2513789"/>
                </a:lnTo>
                <a:lnTo>
                  <a:pt x="3535235" y="2497467"/>
                </a:lnTo>
                <a:cubicBezTo>
                  <a:pt x="2994600" y="2393880"/>
                  <a:pt x="2576720" y="1944783"/>
                  <a:pt x="2520261" y="1388840"/>
                </a:cubicBezTo>
                <a:close/>
                <a:moveTo>
                  <a:pt x="2519964" y="0"/>
                </a:moveTo>
                <a:lnTo>
                  <a:pt x="2519964" y="1137072"/>
                </a:lnTo>
                <a:lnTo>
                  <a:pt x="2520261" y="1131185"/>
                </a:lnTo>
                <a:cubicBezTo>
                  <a:pt x="2584786" y="495822"/>
                  <a:pt x="3121369" y="13"/>
                  <a:pt x="3773756" y="13"/>
                </a:cubicBezTo>
                <a:cubicBezTo>
                  <a:pt x="4469635" y="13"/>
                  <a:pt x="5033757" y="564134"/>
                  <a:pt x="5033757" y="1260013"/>
                </a:cubicBezTo>
                <a:cubicBezTo>
                  <a:pt x="5033757" y="1912399"/>
                  <a:pt x="4537948" y="2448983"/>
                  <a:pt x="3902584" y="2513507"/>
                </a:cubicBezTo>
                <a:lnTo>
                  <a:pt x="3897013" y="2513789"/>
                </a:lnTo>
                <a:lnTo>
                  <a:pt x="5033769" y="2513789"/>
                </a:lnTo>
                <a:lnTo>
                  <a:pt x="5033768" y="5033789"/>
                </a:lnTo>
                <a:lnTo>
                  <a:pt x="2513768" y="5033789"/>
                </a:lnTo>
                <a:lnTo>
                  <a:pt x="2513769" y="2520008"/>
                </a:lnTo>
                <a:lnTo>
                  <a:pt x="1" y="5033777"/>
                </a:lnTo>
                <a:lnTo>
                  <a:pt x="0" y="2513777"/>
                </a:lnTo>
                <a:lnTo>
                  <a:pt x="2458226" y="2513776"/>
                </a:lnTo>
                <a:lnTo>
                  <a:pt x="2266042" y="2494401"/>
                </a:lnTo>
                <a:cubicBezTo>
                  <a:pt x="1691901" y="2376903"/>
                  <a:pt x="1259962" y="1868856"/>
                  <a:pt x="1259962" y="1260001"/>
                </a:cubicBezTo>
                <a:cubicBezTo>
                  <a:pt x="1259962" y="564166"/>
                  <a:pt x="1824128" y="0"/>
                  <a:pt x="2519964"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DEEC7AAE-2A42-6069-F1A6-C7D21764733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F778F810-5F5A-9B53-5B63-2471BAD49B3B}"/>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BF94D279-3EA0-F099-3F03-98B0B91610FB}"/>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80AF528A-29A4-72B3-8610-67795CB83F6A}"/>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96526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p:bg>
      <p:bgPr>
        <a:solidFill>
          <a:schemeClr val="tx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172C627-6B22-1CE4-C94A-AD37FEE634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999" y="288001"/>
            <a:ext cx="914395" cy="485774"/>
          </a:xfrm>
          <a:prstGeom prst="rect">
            <a:avLst/>
          </a:prstGeom>
        </p:spPr>
      </p:pic>
      <p:sp>
        <p:nvSpPr>
          <p:cNvPr id="9" name="Title 1">
            <a:extLst>
              <a:ext uri="{FF2B5EF4-FFF2-40B4-BE49-F238E27FC236}">
                <a16:creationId xmlns:a16="http://schemas.microsoft.com/office/drawing/2014/main" id="{994925F7-3367-5E1C-72A7-0F7C7D509810}"/>
              </a:ext>
            </a:extLst>
          </p:cNvPr>
          <p:cNvSpPr>
            <a:spLocks noGrp="1"/>
          </p:cNvSpPr>
          <p:nvPr>
            <p:ph type="title" hasCustomPrompt="1"/>
          </p:nvPr>
        </p:nvSpPr>
        <p:spPr>
          <a:xfrm>
            <a:off x="792000" y="3428996"/>
            <a:ext cx="5616000" cy="2628000"/>
          </a:xfrm>
          <a:prstGeom prst="rect">
            <a:avLst/>
          </a:prstGeom>
        </p:spPr>
        <p:txBody>
          <a:bodyPr anchor="b">
            <a:noAutofit/>
          </a:bodyPr>
          <a:lstStyle>
            <a:lvl1pPr>
              <a:defRPr sz="3600" b="1">
                <a:solidFill>
                  <a:schemeClr val="bg1"/>
                </a:solidFill>
                <a:latin typeface="+mj-lt"/>
                <a:cs typeface="Arial" panose="020B0604020202020204" pitchFamily="34" charset="0"/>
              </a:defRPr>
            </a:lvl1pPr>
          </a:lstStyle>
          <a:p>
            <a:r>
              <a:rPr lang="en-US" dirty="0"/>
              <a:t>1. Click to edit chapter title</a:t>
            </a:r>
          </a:p>
        </p:txBody>
      </p:sp>
      <p:sp>
        <p:nvSpPr>
          <p:cNvPr id="10" name="Vrije vorm: vorm 9">
            <a:extLst>
              <a:ext uri="{FF2B5EF4-FFF2-40B4-BE49-F238E27FC236}">
                <a16:creationId xmlns:a16="http://schemas.microsoft.com/office/drawing/2014/main" id="{9D7874E6-8F32-E150-BAF7-B511F20500C6}"/>
              </a:ext>
            </a:extLst>
          </p:cNvPr>
          <p:cNvSpPr/>
          <p:nvPr/>
        </p:nvSpPr>
        <p:spPr>
          <a:xfrm>
            <a:off x="6319232" y="979711"/>
            <a:ext cx="1959432" cy="1959432"/>
          </a:xfrm>
          <a:custGeom>
            <a:avLst/>
            <a:gdLst>
              <a:gd name="connsiteX0" fmla="*/ 1959432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2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2" y="979716"/>
                </a:moveTo>
                <a:cubicBezTo>
                  <a:pt x="1959432" y="1520798"/>
                  <a:pt x="1520799" y="1959432"/>
                  <a:pt x="979716" y="1959432"/>
                </a:cubicBezTo>
                <a:cubicBezTo>
                  <a:pt x="438634" y="1959432"/>
                  <a:pt x="0" y="1520798"/>
                  <a:pt x="0" y="979716"/>
                </a:cubicBezTo>
                <a:cubicBezTo>
                  <a:pt x="0" y="438634"/>
                  <a:pt x="438634" y="0"/>
                  <a:pt x="979716" y="0"/>
                </a:cubicBezTo>
                <a:cubicBezTo>
                  <a:pt x="1520799" y="0"/>
                  <a:pt x="1959432" y="438634"/>
                  <a:pt x="1959432" y="979716"/>
                </a:cubicBez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11" name="Vrije vorm: vorm 10">
            <a:extLst>
              <a:ext uri="{FF2B5EF4-FFF2-40B4-BE49-F238E27FC236}">
                <a16:creationId xmlns:a16="http://schemas.microsoft.com/office/drawing/2014/main" id="{2086703F-1C6B-9CEE-059F-79D72CC7F7D9}"/>
              </a:ext>
            </a:extLst>
          </p:cNvPr>
          <p:cNvSpPr/>
          <p:nvPr/>
        </p:nvSpPr>
        <p:spPr>
          <a:xfrm rot="18900000">
            <a:off x="10520734" y="5185526"/>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12" name="Vrije vorm: vorm 11">
            <a:extLst>
              <a:ext uri="{FF2B5EF4-FFF2-40B4-BE49-F238E27FC236}">
                <a16:creationId xmlns:a16="http://schemas.microsoft.com/office/drawing/2014/main" id="{94737E12-FD75-B42D-8730-33325832D72C}"/>
              </a:ext>
            </a:extLst>
          </p:cNvPr>
          <p:cNvSpPr/>
          <p:nvPr/>
        </p:nvSpPr>
        <p:spPr>
          <a:xfrm>
            <a:off x="8278655" y="2939135"/>
            <a:ext cx="1959432" cy="1959432"/>
          </a:xfrm>
          <a:custGeom>
            <a:avLst/>
            <a:gdLst>
              <a:gd name="connsiteX0" fmla="*/ 0 w 1959432"/>
              <a:gd name="connsiteY0" fmla="*/ 0 h 1959432"/>
              <a:gd name="connsiteX1" fmla="*/ 1959433 w 1959432"/>
              <a:gd name="connsiteY1" fmla="*/ 0 h 1959432"/>
              <a:gd name="connsiteX2" fmla="*/ 1959433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3" y="0"/>
                </a:lnTo>
                <a:lnTo>
                  <a:pt x="1959433"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13" name="Vrije vorm: vorm 12">
            <a:extLst>
              <a:ext uri="{FF2B5EF4-FFF2-40B4-BE49-F238E27FC236}">
                <a16:creationId xmlns:a16="http://schemas.microsoft.com/office/drawing/2014/main" id="{8407AF6D-9000-F733-EA84-FF76C63BD23E}"/>
              </a:ext>
            </a:extLst>
          </p:cNvPr>
          <p:cNvSpPr/>
          <p:nvPr/>
        </p:nvSpPr>
        <p:spPr>
          <a:xfrm>
            <a:off x="8278655" y="4898567"/>
            <a:ext cx="1959432" cy="1959432"/>
          </a:xfrm>
          <a:custGeom>
            <a:avLst/>
            <a:gdLst>
              <a:gd name="connsiteX0" fmla="*/ 1959433 w 1959432"/>
              <a:gd name="connsiteY0" fmla="*/ 979716 h 1959432"/>
              <a:gd name="connsiteX1" fmla="*/ 979716 w 1959432"/>
              <a:gd name="connsiteY1" fmla="*/ 1959432 h 1959432"/>
              <a:gd name="connsiteX2" fmla="*/ 0 w 1959432"/>
              <a:gd name="connsiteY2" fmla="*/ 979716 h 1959432"/>
              <a:gd name="connsiteX3" fmla="*/ 979716 w 1959432"/>
              <a:gd name="connsiteY3" fmla="*/ 0 h 1959432"/>
              <a:gd name="connsiteX4" fmla="*/ 1959433 w 1959432"/>
              <a:gd name="connsiteY4" fmla="*/ 979716 h 19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2" h="1959432">
                <a:moveTo>
                  <a:pt x="1959433" y="979716"/>
                </a:moveTo>
                <a:cubicBezTo>
                  <a:pt x="1959433" y="1520798"/>
                  <a:pt x="1520799" y="1959432"/>
                  <a:pt x="979716" y="1959432"/>
                </a:cubicBezTo>
                <a:cubicBezTo>
                  <a:pt x="438634" y="1959432"/>
                  <a:pt x="0" y="1520799"/>
                  <a:pt x="0" y="979716"/>
                </a:cubicBezTo>
                <a:cubicBezTo>
                  <a:pt x="0" y="438634"/>
                  <a:pt x="438634" y="0"/>
                  <a:pt x="979716" y="0"/>
                </a:cubicBezTo>
                <a:cubicBezTo>
                  <a:pt x="1520799" y="0"/>
                  <a:pt x="1959433" y="438634"/>
                  <a:pt x="1959433" y="979716"/>
                </a:cubicBez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15" name="Vrije vorm: vorm 14">
            <a:extLst>
              <a:ext uri="{FF2B5EF4-FFF2-40B4-BE49-F238E27FC236}">
                <a16:creationId xmlns:a16="http://schemas.microsoft.com/office/drawing/2014/main" id="{514ADAA3-453A-9C26-2FBA-422163CFD1A2}"/>
              </a:ext>
            </a:extLst>
          </p:cNvPr>
          <p:cNvSpPr/>
          <p:nvPr/>
        </p:nvSpPr>
        <p:spPr>
          <a:xfrm>
            <a:off x="8278655" y="1959427"/>
            <a:ext cx="1959432" cy="979716"/>
          </a:xfrm>
          <a:custGeom>
            <a:avLst/>
            <a:gdLst>
              <a:gd name="connsiteX0" fmla="*/ 1959432 w 1959432"/>
              <a:gd name="connsiteY0" fmla="*/ 1 h 979716"/>
              <a:gd name="connsiteX1" fmla="*/ 0 w 1959432"/>
              <a:gd name="connsiteY1" fmla="*/ 0 h 979716"/>
              <a:gd name="connsiteX2" fmla="*/ 979715 w 1959432"/>
              <a:gd name="connsiteY2" fmla="*/ 979717 h 979716"/>
              <a:gd name="connsiteX3" fmla="*/ 1959432 w 1959432"/>
              <a:gd name="connsiteY3" fmla="*/ 1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1"/>
                </a:moveTo>
                <a:lnTo>
                  <a:pt x="0" y="0"/>
                </a:lnTo>
                <a:cubicBezTo>
                  <a:pt x="0" y="541049"/>
                  <a:pt x="438667" y="979716"/>
                  <a:pt x="979715" y="979717"/>
                </a:cubicBezTo>
                <a:cubicBezTo>
                  <a:pt x="1520764" y="979717"/>
                  <a:pt x="1959432" y="541049"/>
                  <a:pt x="1959432" y="1"/>
                </a:cubicBez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3" name="Vrije vorm: vorm 22">
            <a:extLst>
              <a:ext uri="{FF2B5EF4-FFF2-40B4-BE49-F238E27FC236}">
                <a16:creationId xmlns:a16="http://schemas.microsoft.com/office/drawing/2014/main" id="{13A82B70-3E4B-D590-C7AB-B541A730BDE4}"/>
              </a:ext>
            </a:extLst>
          </p:cNvPr>
          <p:cNvSpPr/>
          <p:nvPr/>
        </p:nvSpPr>
        <p:spPr>
          <a:xfrm>
            <a:off x="6319232" y="-4"/>
            <a:ext cx="1959432" cy="979716"/>
          </a:xfrm>
          <a:custGeom>
            <a:avLst/>
            <a:gdLst>
              <a:gd name="connsiteX0" fmla="*/ 0 w 1959432"/>
              <a:gd name="connsiteY0" fmla="*/ 979716 h 979716"/>
              <a:gd name="connsiteX1" fmla="*/ 1959432 w 1959432"/>
              <a:gd name="connsiteY1" fmla="*/ 979716 h 979716"/>
              <a:gd name="connsiteX2" fmla="*/ 979716 w 1959432"/>
              <a:gd name="connsiteY2" fmla="*/ 0 h 979716"/>
              <a:gd name="connsiteX3" fmla="*/ 0 w 1959432"/>
              <a:gd name="connsiteY3" fmla="*/ 979716 h 979716"/>
            </a:gdLst>
            <a:ahLst/>
            <a:cxnLst>
              <a:cxn ang="0">
                <a:pos x="connsiteX0" y="connsiteY0"/>
              </a:cxn>
              <a:cxn ang="0">
                <a:pos x="connsiteX1" y="connsiteY1"/>
              </a:cxn>
              <a:cxn ang="0">
                <a:pos x="connsiteX2" y="connsiteY2"/>
              </a:cxn>
              <a:cxn ang="0">
                <a:pos x="connsiteX3" y="connsiteY3"/>
              </a:cxn>
            </a:cxnLst>
            <a:rect l="l" t="t" r="r" b="b"/>
            <a:pathLst>
              <a:path w="1959432" h="979716">
                <a:moveTo>
                  <a:pt x="0" y="979716"/>
                </a:moveTo>
                <a:lnTo>
                  <a:pt x="1959432" y="979716"/>
                </a:lnTo>
                <a:lnTo>
                  <a:pt x="979716" y="0"/>
                </a:lnTo>
                <a:lnTo>
                  <a:pt x="0" y="979716"/>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4" name="Vrije vorm: vorm 23">
            <a:extLst>
              <a:ext uri="{FF2B5EF4-FFF2-40B4-BE49-F238E27FC236}">
                <a16:creationId xmlns:a16="http://schemas.microsoft.com/office/drawing/2014/main" id="{BF269EE7-C1AF-3F62-C49F-070358B3ED1D}"/>
              </a:ext>
            </a:extLst>
          </p:cNvPr>
          <p:cNvSpPr/>
          <p:nvPr/>
        </p:nvSpPr>
        <p:spPr>
          <a:xfrm>
            <a:off x="6319241" y="2939143"/>
            <a:ext cx="1959414" cy="979707"/>
          </a:xfrm>
          <a:custGeom>
            <a:avLst/>
            <a:gdLst>
              <a:gd name="connsiteX0" fmla="*/ 1959415 w 1959414"/>
              <a:gd name="connsiteY0" fmla="*/ 0 h 979707"/>
              <a:gd name="connsiteX1" fmla="*/ 0 w 1959414"/>
              <a:gd name="connsiteY1" fmla="*/ 1 h 979707"/>
              <a:gd name="connsiteX2" fmla="*/ 979708 w 1959414"/>
              <a:gd name="connsiteY2" fmla="*/ 979708 h 979707"/>
              <a:gd name="connsiteX3" fmla="*/ 1959415 w 1959414"/>
              <a:gd name="connsiteY3" fmla="*/ 0 h 979707"/>
            </a:gdLst>
            <a:ahLst/>
            <a:cxnLst>
              <a:cxn ang="0">
                <a:pos x="connsiteX0" y="connsiteY0"/>
              </a:cxn>
              <a:cxn ang="0">
                <a:pos x="connsiteX1" y="connsiteY1"/>
              </a:cxn>
              <a:cxn ang="0">
                <a:pos x="connsiteX2" y="connsiteY2"/>
              </a:cxn>
              <a:cxn ang="0">
                <a:pos x="connsiteX3" y="connsiteY3"/>
              </a:cxn>
            </a:cxnLst>
            <a:rect l="l" t="t" r="r" b="b"/>
            <a:pathLst>
              <a:path w="1959414" h="979707">
                <a:moveTo>
                  <a:pt x="1959415" y="0"/>
                </a:moveTo>
                <a:lnTo>
                  <a:pt x="0" y="1"/>
                </a:lnTo>
                <a:lnTo>
                  <a:pt x="979708" y="979708"/>
                </a:lnTo>
                <a:lnTo>
                  <a:pt x="1959415" y="0"/>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5" name="Vrije vorm: vorm 24">
            <a:extLst>
              <a:ext uri="{FF2B5EF4-FFF2-40B4-BE49-F238E27FC236}">
                <a16:creationId xmlns:a16="http://schemas.microsoft.com/office/drawing/2014/main" id="{BD6879C0-8027-C467-721B-B6EA184AF2D1}"/>
              </a:ext>
            </a:extLst>
          </p:cNvPr>
          <p:cNvSpPr/>
          <p:nvPr/>
        </p:nvSpPr>
        <p:spPr>
          <a:xfrm rot="8100000">
            <a:off x="4646758" y="289739"/>
            <a:ext cx="1385515" cy="1385515"/>
          </a:xfrm>
          <a:custGeom>
            <a:avLst/>
            <a:gdLst>
              <a:gd name="connsiteX0" fmla="*/ 0 w 1385515"/>
              <a:gd name="connsiteY0" fmla="*/ 0 h 1385515"/>
              <a:gd name="connsiteX1" fmla="*/ 1385515 w 1385515"/>
              <a:gd name="connsiteY1" fmla="*/ 0 h 1385515"/>
              <a:gd name="connsiteX2" fmla="*/ 1385515 w 1385515"/>
              <a:gd name="connsiteY2" fmla="*/ 1385516 h 1385515"/>
              <a:gd name="connsiteX3" fmla="*/ 0 w 1385515"/>
              <a:gd name="connsiteY3" fmla="*/ 1385516 h 1385515"/>
            </a:gdLst>
            <a:ahLst/>
            <a:cxnLst>
              <a:cxn ang="0">
                <a:pos x="connsiteX0" y="connsiteY0"/>
              </a:cxn>
              <a:cxn ang="0">
                <a:pos x="connsiteX1" y="connsiteY1"/>
              </a:cxn>
              <a:cxn ang="0">
                <a:pos x="connsiteX2" y="connsiteY2"/>
              </a:cxn>
              <a:cxn ang="0">
                <a:pos x="connsiteX3" y="connsiteY3"/>
              </a:cxn>
            </a:cxnLst>
            <a:rect l="l" t="t" r="r" b="b"/>
            <a:pathLst>
              <a:path w="1385515" h="1385515">
                <a:moveTo>
                  <a:pt x="0" y="0"/>
                </a:moveTo>
                <a:lnTo>
                  <a:pt x="1385515" y="0"/>
                </a:lnTo>
                <a:lnTo>
                  <a:pt x="1385515" y="1385516"/>
                </a:lnTo>
                <a:lnTo>
                  <a:pt x="0" y="1385516"/>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6" name="Vrije vorm: vorm 25">
            <a:extLst>
              <a:ext uri="{FF2B5EF4-FFF2-40B4-BE49-F238E27FC236}">
                <a16:creationId xmlns:a16="http://schemas.microsoft.com/office/drawing/2014/main" id="{80F902A1-E45C-814F-FECF-6D8954C7AEB7}"/>
              </a:ext>
            </a:extLst>
          </p:cNvPr>
          <p:cNvSpPr/>
          <p:nvPr userDrawn="1"/>
        </p:nvSpPr>
        <p:spPr>
          <a:xfrm rot="10800000">
            <a:off x="2400367" y="2781"/>
            <a:ext cx="1959432" cy="1959432"/>
          </a:xfrm>
          <a:custGeom>
            <a:avLst/>
            <a:gdLst>
              <a:gd name="connsiteX0" fmla="*/ 0 w 1959432"/>
              <a:gd name="connsiteY0" fmla="*/ 0 h 1959432"/>
              <a:gd name="connsiteX1" fmla="*/ 1959432 w 1959432"/>
              <a:gd name="connsiteY1" fmla="*/ 0 h 1959432"/>
              <a:gd name="connsiteX2" fmla="*/ 1959432 w 1959432"/>
              <a:gd name="connsiteY2" fmla="*/ 1959432 h 1959432"/>
              <a:gd name="connsiteX3" fmla="*/ 0 w 1959432"/>
              <a:gd name="connsiteY3" fmla="*/ 1959432 h 1959432"/>
            </a:gdLst>
            <a:ahLst/>
            <a:cxnLst>
              <a:cxn ang="0">
                <a:pos x="connsiteX0" y="connsiteY0"/>
              </a:cxn>
              <a:cxn ang="0">
                <a:pos x="connsiteX1" y="connsiteY1"/>
              </a:cxn>
              <a:cxn ang="0">
                <a:pos x="connsiteX2" y="connsiteY2"/>
              </a:cxn>
              <a:cxn ang="0">
                <a:pos x="connsiteX3" y="connsiteY3"/>
              </a:cxn>
            </a:cxnLst>
            <a:rect l="l" t="t" r="r" b="b"/>
            <a:pathLst>
              <a:path w="1959432" h="1959432">
                <a:moveTo>
                  <a:pt x="0" y="0"/>
                </a:moveTo>
                <a:lnTo>
                  <a:pt x="1959432" y="0"/>
                </a:lnTo>
                <a:lnTo>
                  <a:pt x="1959432" y="1959432"/>
                </a:lnTo>
                <a:lnTo>
                  <a:pt x="0" y="1959432"/>
                </a:ln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
        <p:nvSpPr>
          <p:cNvPr id="27" name="Vrije vorm: vorm 26">
            <a:extLst>
              <a:ext uri="{FF2B5EF4-FFF2-40B4-BE49-F238E27FC236}">
                <a16:creationId xmlns:a16="http://schemas.microsoft.com/office/drawing/2014/main" id="{ECF82274-B301-1AF4-CC14-71F8F6BD4890}"/>
              </a:ext>
            </a:extLst>
          </p:cNvPr>
          <p:cNvSpPr/>
          <p:nvPr/>
        </p:nvSpPr>
        <p:spPr>
          <a:xfrm>
            <a:off x="4359799" y="1962213"/>
            <a:ext cx="1959432" cy="979716"/>
          </a:xfrm>
          <a:custGeom>
            <a:avLst/>
            <a:gdLst>
              <a:gd name="connsiteX0" fmla="*/ 1959432 w 1959432"/>
              <a:gd name="connsiteY0" fmla="*/ 0 h 979716"/>
              <a:gd name="connsiteX1" fmla="*/ 0 w 1959432"/>
              <a:gd name="connsiteY1" fmla="*/ 1 h 979716"/>
              <a:gd name="connsiteX2" fmla="*/ 979717 w 1959432"/>
              <a:gd name="connsiteY2" fmla="*/ 979716 h 979716"/>
              <a:gd name="connsiteX3" fmla="*/ 1959432 w 1959432"/>
              <a:gd name="connsiteY3" fmla="*/ 0 h 979716"/>
            </a:gdLst>
            <a:ahLst/>
            <a:cxnLst>
              <a:cxn ang="0">
                <a:pos x="connsiteX0" y="connsiteY0"/>
              </a:cxn>
              <a:cxn ang="0">
                <a:pos x="connsiteX1" y="connsiteY1"/>
              </a:cxn>
              <a:cxn ang="0">
                <a:pos x="connsiteX2" y="connsiteY2"/>
              </a:cxn>
              <a:cxn ang="0">
                <a:pos x="connsiteX3" y="connsiteY3"/>
              </a:cxn>
            </a:cxnLst>
            <a:rect l="l" t="t" r="r" b="b"/>
            <a:pathLst>
              <a:path w="1959432" h="979716">
                <a:moveTo>
                  <a:pt x="1959432" y="0"/>
                </a:moveTo>
                <a:lnTo>
                  <a:pt x="0" y="1"/>
                </a:lnTo>
                <a:cubicBezTo>
                  <a:pt x="0" y="541049"/>
                  <a:pt x="438668" y="979717"/>
                  <a:pt x="979717" y="979716"/>
                </a:cubicBezTo>
                <a:cubicBezTo>
                  <a:pt x="1520765" y="979716"/>
                  <a:pt x="1959433" y="541048"/>
                  <a:pt x="1959432" y="0"/>
                </a:cubicBezTo>
                <a:close/>
              </a:path>
            </a:pathLst>
          </a:custGeom>
          <a:solidFill>
            <a:schemeClr val="tx2">
              <a:lumMod val="20000"/>
              <a:lumOff val="80000"/>
              <a:alpha val="4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14274C"/>
              </a:solidFill>
              <a:effectLst/>
              <a:uLnTx/>
              <a:uFillTx/>
              <a:latin typeface="Trebuchet MS"/>
              <a:ea typeface="+mn-ea"/>
              <a:cs typeface="+mn-cs"/>
            </a:endParaRPr>
          </a:p>
        </p:txBody>
      </p:sp>
    </p:spTree>
    <p:extLst>
      <p:ext uri="{BB962C8B-B14F-4D97-AF65-F5344CB8AC3E}">
        <p14:creationId xmlns:p14="http://schemas.microsoft.com/office/powerpoint/2010/main" val="39177659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hapes and title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3311975"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3311961"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792000"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2" name="Footer Placeholder 2">
            <a:extLst>
              <a:ext uri="{FF2B5EF4-FFF2-40B4-BE49-F238E27FC236}">
                <a16:creationId xmlns:a16="http://schemas.microsoft.com/office/drawing/2014/main" id="{2A3DDEB5-BA75-E7A8-29D1-94C605B39459}"/>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179C683E-45A5-D0DF-F0E7-2C1485107A08}"/>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jdelijke aanduiding voor tekst 2">
            <a:extLst>
              <a:ext uri="{FF2B5EF4-FFF2-40B4-BE49-F238E27FC236}">
                <a16:creationId xmlns:a16="http://schemas.microsoft.com/office/drawing/2014/main" id="{C8B105F0-881E-7CC1-4DBF-130B442560C7}"/>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8" name="Tijdelijke aanduiding voor titel 1">
            <a:extLst>
              <a:ext uri="{FF2B5EF4-FFF2-40B4-BE49-F238E27FC236}">
                <a16:creationId xmlns:a16="http://schemas.microsoft.com/office/drawing/2014/main" id="{F70DBFC1-F6C3-5CEB-B694-DEAF5E02CD4E}"/>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932179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ultiple images and title 03">
    <p:spTree>
      <p:nvGrpSpPr>
        <p:cNvPr id="1" name=""/>
        <p:cNvGrpSpPr/>
        <p:nvPr/>
      </p:nvGrpSpPr>
      <p:grpSpPr>
        <a:xfrm>
          <a:off x="0" y="0"/>
          <a:ext cx="0" cy="0"/>
          <a:chOff x="0" y="0"/>
          <a:chExt cx="0" cy="0"/>
        </a:xfrm>
      </p:grpSpPr>
      <p:sp>
        <p:nvSpPr>
          <p:cNvPr id="10" name="Vrije vorm: vorm 9">
            <a:extLst>
              <a:ext uri="{FF2B5EF4-FFF2-40B4-BE49-F238E27FC236}">
                <a16:creationId xmlns:a16="http://schemas.microsoft.com/office/drawing/2014/main" id="{76F6EEEB-9971-9726-81A6-A842C217CA1A}"/>
              </a:ext>
            </a:extLst>
          </p:cNvPr>
          <p:cNvSpPr/>
          <p:nvPr/>
        </p:nvSpPr>
        <p:spPr>
          <a:xfrm>
            <a:off x="3312000" y="3429000"/>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9" name="Vrije vorm: vorm 8">
            <a:extLst>
              <a:ext uri="{FF2B5EF4-FFF2-40B4-BE49-F238E27FC236}">
                <a16:creationId xmlns:a16="http://schemas.microsoft.com/office/drawing/2014/main" id="{5297B128-04E7-F095-D863-25F3756FB4B4}"/>
              </a:ext>
            </a:extLst>
          </p:cNvPr>
          <p:cNvSpPr>
            <a:spLocks noChangeAspect="1"/>
          </p:cNvSpPr>
          <p:nvPr/>
        </p:nvSpPr>
        <p:spPr>
          <a:xfrm>
            <a:off x="3311986" y="912007"/>
            <a:ext cx="2519999" cy="2520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69DDE691-C5AE-BC2F-E04B-661180E83819}"/>
              </a:ext>
            </a:extLst>
          </p:cNvPr>
          <p:cNvSpPr>
            <a:spLocks noChangeAspect="1"/>
          </p:cNvSpPr>
          <p:nvPr/>
        </p:nvSpPr>
        <p:spPr>
          <a:xfrm>
            <a:off x="792025" y="917534"/>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a:solidFill>
            <a:srgbClr val="D1E3F7"/>
          </a:solidFill>
          <a:ln w="0" cap="flat">
            <a:noFill/>
            <a:prstDash val="solid"/>
            <a:miter/>
          </a:ln>
        </p:spPr>
        <p:txBody>
          <a:bodyPr rtlCol="0" anchor="ctr"/>
          <a:lstStyle/>
          <a:p>
            <a:endParaRPr lang="nl-NL"/>
          </a:p>
        </p:txBody>
      </p:sp>
      <p:sp>
        <p:nvSpPr>
          <p:cNvPr id="4" name="Tijdelijke aanduiding voor afbeelding 3">
            <a:extLst>
              <a:ext uri="{FF2B5EF4-FFF2-40B4-BE49-F238E27FC236}">
                <a16:creationId xmlns:a16="http://schemas.microsoft.com/office/drawing/2014/main" id="{CB217713-8550-6E7D-74DA-B21E396D96B8}"/>
              </a:ext>
            </a:extLst>
          </p:cNvPr>
          <p:cNvSpPr>
            <a:spLocks noGrp="1"/>
          </p:cNvSpPr>
          <p:nvPr>
            <p:ph type="pic" sz="quarter" idx="14" hasCustomPrompt="1"/>
          </p:nvPr>
        </p:nvSpPr>
        <p:spPr>
          <a:xfrm>
            <a:off x="3311984" y="3426238"/>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5" name="Tijdelijke aanduiding voor afbeelding 4">
            <a:extLst>
              <a:ext uri="{FF2B5EF4-FFF2-40B4-BE49-F238E27FC236}">
                <a16:creationId xmlns:a16="http://schemas.microsoft.com/office/drawing/2014/main" id="{CE3366A8-6FCF-5D96-79E8-44158F6D91F1}"/>
              </a:ext>
            </a:extLst>
          </p:cNvPr>
          <p:cNvSpPr>
            <a:spLocks noGrp="1"/>
          </p:cNvSpPr>
          <p:nvPr>
            <p:ph type="pic" sz="quarter" idx="13" hasCustomPrompt="1"/>
          </p:nvPr>
        </p:nvSpPr>
        <p:spPr>
          <a:xfrm>
            <a:off x="3311923" y="931507"/>
            <a:ext cx="2520000" cy="2520001"/>
          </a:xfrm>
          <a:custGeom>
            <a:avLst/>
            <a:gdLst>
              <a:gd name="connsiteX0" fmla="*/ 2519999 w 2520000"/>
              <a:gd name="connsiteY0" fmla="*/ 0 h 2520001"/>
              <a:gd name="connsiteX1" fmla="*/ 2520000 w 2520000"/>
              <a:gd name="connsiteY1" fmla="*/ 2520000 h 2520001"/>
              <a:gd name="connsiteX2" fmla="*/ 0 w 2520000"/>
              <a:gd name="connsiteY2" fmla="*/ 2520001 h 2520001"/>
            </a:gdLst>
            <a:ahLst/>
            <a:cxnLst>
              <a:cxn ang="0">
                <a:pos x="connsiteX0" y="connsiteY0"/>
              </a:cxn>
              <a:cxn ang="0">
                <a:pos x="connsiteX1" y="connsiteY1"/>
              </a:cxn>
              <a:cxn ang="0">
                <a:pos x="connsiteX2" y="connsiteY2"/>
              </a:cxn>
            </a:cxnLst>
            <a:rect l="l" t="t" r="r" b="b"/>
            <a:pathLst>
              <a:path w="2520000" h="2520001">
                <a:moveTo>
                  <a:pt x="2519999" y="0"/>
                </a:moveTo>
                <a:lnTo>
                  <a:pt x="2520000" y="2520000"/>
                </a:lnTo>
                <a:lnTo>
                  <a:pt x="0" y="252000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6" name="Tijdelijke aanduiding voor afbeelding 5">
            <a:extLst>
              <a:ext uri="{FF2B5EF4-FFF2-40B4-BE49-F238E27FC236}">
                <a16:creationId xmlns:a16="http://schemas.microsoft.com/office/drawing/2014/main" id="{43E36CDE-2109-3197-B5A1-145E138A70C5}"/>
              </a:ext>
            </a:extLst>
          </p:cNvPr>
          <p:cNvSpPr>
            <a:spLocks noGrp="1"/>
          </p:cNvSpPr>
          <p:nvPr>
            <p:ph type="pic" sz="quarter" idx="12" hasCustomPrompt="1"/>
          </p:nvPr>
        </p:nvSpPr>
        <p:spPr>
          <a:xfrm>
            <a:off x="791914" y="927327"/>
            <a:ext cx="2520057" cy="5031466"/>
          </a:xfrm>
          <a:custGeom>
            <a:avLst/>
            <a:gdLst>
              <a:gd name="connsiteX0" fmla="*/ 2520056 w 2520057"/>
              <a:gd name="connsiteY0" fmla="*/ 0 h 5031466"/>
              <a:gd name="connsiteX1" fmla="*/ 2520057 w 2520057"/>
              <a:gd name="connsiteY1" fmla="*/ 2520000 h 5031466"/>
              <a:gd name="connsiteX2" fmla="*/ 2520000 w 2520057"/>
              <a:gd name="connsiteY2" fmla="*/ 2520000 h 5031466"/>
              <a:gd name="connsiteX3" fmla="*/ 2520000 w 2520057"/>
              <a:gd name="connsiteY3" fmla="*/ 5031466 h 5031466"/>
              <a:gd name="connsiteX4" fmla="*/ 0 w 2520057"/>
              <a:gd name="connsiteY4" fmla="*/ 5031466 h 5031466"/>
              <a:gd name="connsiteX5" fmla="*/ 0 w 2520057"/>
              <a:gd name="connsiteY5" fmla="*/ 2511466 h 5031466"/>
              <a:gd name="connsiteX6" fmla="*/ 8592 w 2520057"/>
              <a:gd name="connsiteY6"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057" h="5031466">
                <a:moveTo>
                  <a:pt x="2520056" y="0"/>
                </a:moveTo>
                <a:lnTo>
                  <a:pt x="2520057" y="2520000"/>
                </a:lnTo>
                <a:lnTo>
                  <a:pt x="2520000" y="2520000"/>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1F292111-8DD2-5F05-C2FD-D5BAF8A52BC8}"/>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inhoud 2">
            <a:extLst>
              <a:ext uri="{FF2B5EF4-FFF2-40B4-BE49-F238E27FC236}">
                <a16:creationId xmlns:a16="http://schemas.microsoft.com/office/drawing/2014/main" id="{D9F63FB2-78BD-AA49-2F8A-D8D67B4A3FC9}"/>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6BD93634-DF79-2B4C-A0AC-B45C64DC484B}"/>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3" name="Tijdelijke aanduiding voor titel 1">
            <a:extLst>
              <a:ext uri="{FF2B5EF4-FFF2-40B4-BE49-F238E27FC236}">
                <a16:creationId xmlns:a16="http://schemas.microsoft.com/office/drawing/2014/main" id="{80BA31ED-4C10-0765-5857-BE260CB588A7}"/>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5368555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ne image and title 03">
    <p:spTree>
      <p:nvGrpSpPr>
        <p:cNvPr id="1" name=""/>
        <p:cNvGrpSpPr/>
        <p:nvPr/>
      </p:nvGrpSpPr>
      <p:grpSpPr>
        <a:xfrm>
          <a:off x="0" y="0"/>
          <a:ext cx="0" cy="0"/>
          <a:chOff x="0" y="0"/>
          <a:chExt cx="0" cy="0"/>
        </a:xfrm>
      </p:grpSpPr>
      <p:sp>
        <p:nvSpPr>
          <p:cNvPr id="13" name="Tijdelijke aanduiding voor afbeelding 12">
            <a:extLst>
              <a:ext uri="{FF2B5EF4-FFF2-40B4-BE49-F238E27FC236}">
                <a16:creationId xmlns:a16="http://schemas.microsoft.com/office/drawing/2014/main" id="{9ED2D670-E603-60EE-4F3B-5B5343957365}"/>
              </a:ext>
            </a:extLst>
          </p:cNvPr>
          <p:cNvSpPr>
            <a:spLocks noGrp="1"/>
          </p:cNvSpPr>
          <p:nvPr>
            <p:ph type="pic" sz="quarter" idx="12" hasCustomPrompt="1"/>
          </p:nvPr>
        </p:nvSpPr>
        <p:spPr>
          <a:xfrm>
            <a:off x="802072" y="917534"/>
            <a:ext cx="5029927" cy="5031466"/>
          </a:xfrm>
          <a:custGeom>
            <a:avLst/>
            <a:gdLst>
              <a:gd name="connsiteX0" fmla="*/ 2520000 w 5029927"/>
              <a:gd name="connsiteY0" fmla="*/ 2524522 h 5031466"/>
              <a:gd name="connsiteX1" fmla="*/ 2520000 w 5029927"/>
              <a:gd name="connsiteY1" fmla="*/ 3620442 h 5031466"/>
              <a:gd name="connsiteX2" fmla="*/ 2529606 w 5029927"/>
              <a:gd name="connsiteY2" fmla="*/ 3548425 h 5031466"/>
              <a:gd name="connsiteX3" fmla="*/ 3515992 w 5029927"/>
              <a:gd name="connsiteY3" fmla="*/ 2537065 h 5031466"/>
              <a:gd name="connsiteX4" fmla="*/ 3640418 w 5029927"/>
              <a:gd name="connsiteY4" fmla="*/ 2524522 h 5031466"/>
              <a:gd name="connsiteX5" fmla="*/ 2520056 w 5029927"/>
              <a:gd name="connsiteY5" fmla="*/ 0 h 5031466"/>
              <a:gd name="connsiteX6" fmla="*/ 2520057 w 5029927"/>
              <a:gd name="connsiteY6" fmla="*/ 2514378 h 5031466"/>
              <a:gd name="connsiteX7" fmla="*/ 5029912 w 5029927"/>
              <a:gd name="connsiteY7" fmla="*/ 4521 h 5031466"/>
              <a:gd name="connsiteX8" fmla="*/ 5029913 w 5029927"/>
              <a:gd name="connsiteY8" fmla="*/ 2524521 h 5031466"/>
              <a:gd name="connsiteX9" fmla="*/ 3899433 w 5029927"/>
              <a:gd name="connsiteY9" fmla="*/ 2524522 h 5031466"/>
              <a:gd name="connsiteX10" fmla="*/ 4023860 w 5029927"/>
              <a:gd name="connsiteY10" fmla="*/ 2537065 h 5031466"/>
              <a:gd name="connsiteX11" fmla="*/ 5029927 w 5029927"/>
              <a:gd name="connsiteY11" fmla="*/ 3771466 h 5031466"/>
              <a:gd name="connsiteX12" fmla="*/ 3769926 w 5029927"/>
              <a:gd name="connsiteY12" fmla="*/ 5031466 h 5031466"/>
              <a:gd name="connsiteX13" fmla="*/ 2535525 w 5029927"/>
              <a:gd name="connsiteY13" fmla="*/ 4025400 h 5031466"/>
              <a:gd name="connsiteX14" fmla="*/ 2520000 w 5029927"/>
              <a:gd name="connsiteY14" fmla="*/ 3923677 h 5031466"/>
              <a:gd name="connsiteX15" fmla="*/ 2520000 w 5029927"/>
              <a:gd name="connsiteY15" fmla="*/ 5031466 h 5031466"/>
              <a:gd name="connsiteX16" fmla="*/ 0 w 5029927"/>
              <a:gd name="connsiteY16" fmla="*/ 5031466 h 5031466"/>
              <a:gd name="connsiteX17" fmla="*/ 0 w 5029927"/>
              <a:gd name="connsiteY17" fmla="*/ 2511466 h 5031466"/>
              <a:gd name="connsiteX18" fmla="*/ 8592 w 5029927"/>
              <a:gd name="connsiteY18" fmla="*/ 2511466 h 503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927" h="5031466">
                <a:moveTo>
                  <a:pt x="2520000" y="2524522"/>
                </a:moveTo>
                <a:lnTo>
                  <a:pt x="2520000" y="3620442"/>
                </a:lnTo>
                <a:lnTo>
                  <a:pt x="2529606" y="3548425"/>
                </a:lnTo>
                <a:cubicBezTo>
                  <a:pt x="2620125" y="3041670"/>
                  <a:pt x="3013601" y="2639869"/>
                  <a:pt x="3515992" y="2537065"/>
                </a:cubicBezTo>
                <a:lnTo>
                  <a:pt x="3640418" y="2524522"/>
                </a:lnTo>
                <a:close/>
                <a:moveTo>
                  <a:pt x="2520056" y="0"/>
                </a:moveTo>
                <a:lnTo>
                  <a:pt x="2520057" y="2514378"/>
                </a:lnTo>
                <a:lnTo>
                  <a:pt x="5029912" y="4521"/>
                </a:lnTo>
                <a:lnTo>
                  <a:pt x="5029913" y="2524521"/>
                </a:lnTo>
                <a:lnTo>
                  <a:pt x="3899433" y="2524522"/>
                </a:lnTo>
                <a:lnTo>
                  <a:pt x="4023860" y="2537065"/>
                </a:lnTo>
                <a:cubicBezTo>
                  <a:pt x="4598021" y="2654555"/>
                  <a:pt x="5029927" y="3162572"/>
                  <a:pt x="5029927" y="3771466"/>
                </a:cubicBezTo>
                <a:cubicBezTo>
                  <a:pt x="5029927" y="4467345"/>
                  <a:pt x="4465806" y="5031466"/>
                  <a:pt x="3769926" y="5031466"/>
                </a:cubicBezTo>
                <a:cubicBezTo>
                  <a:pt x="3161033" y="5031466"/>
                  <a:pt x="2653015" y="4599561"/>
                  <a:pt x="2535525" y="4025400"/>
                </a:cubicBezTo>
                <a:lnTo>
                  <a:pt x="2520000" y="3923677"/>
                </a:lnTo>
                <a:lnTo>
                  <a:pt x="2520000" y="5031466"/>
                </a:lnTo>
                <a:lnTo>
                  <a:pt x="0" y="5031466"/>
                </a:lnTo>
                <a:lnTo>
                  <a:pt x="0" y="2511466"/>
                </a:lnTo>
                <a:lnTo>
                  <a:pt x="8592" y="2511466"/>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E1DF08E0-4D4E-CB4E-4C39-84817FF01D9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FA1ACD2E-32DD-0D8E-7613-BA7018068FB9}"/>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jdelijke aanduiding voor tekst 2">
            <a:extLst>
              <a:ext uri="{FF2B5EF4-FFF2-40B4-BE49-F238E27FC236}">
                <a16:creationId xmlns:a16="http://schemas.microsoft.com/office/drawing/2014/main" id="{364FFA6E-08C8-087B-50EE-73652C47CA3D}"/>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8" name="Tijdelijke aanduiding voor titel 1">
            <a:extLst>
              <a:ext uri="{FF2B5EF4-FFF2-40B4-BE49-F238E27FC236}">
                <a16:creationId xmlns:a16="http://schemas.microsoft.com/office/drawing/2014/main" id="{BCDC5DE2-4E4F-9DB2-D6F0-F7C5F06B1B6D}"/>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6887930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ne image and title 04">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3DE2C36C-1842-5D38-A346-C055971CC812}"/>
              </a:ext>
            </a:extLst>
          </p:cNvPr>
          <p:cNvSpPr>
            <a:spLocks noGrp="1"/>
          </p:cNvSpPr>
          <p:nvPr>
            <p:ph type="pic" sz="quarter" idx="16" hasCustomPrompt="1"/>
          </p:nvPr>
        </p:nvSpPr>
        <p:spPr>
          <a:xfrm>
            <a:off x="-476" y="672286"/>
            <a:ext cx="5832475" cy="5827464"/>
          </a:xfrm>
        </p:spPr>
        <p:txBody>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Wingdings" panose="05000000000000000000" pitchFamily="2" charset="2"/>
              <a:buChar char="§"/>
              <a:tabLst/>
              <a:defRPr/>
            </a:pPr>
            <a:r>
              <a:rPr lang="en-US" dirty="0"/>
              <a:t>Click to add image</a:t>
            </a:r>
          </a:p>
          <a:p>
            <a:endParaRPr lang="en-BE" dirty="0"/>
          </a:p>
        </p:txBody>
      </p:sp>
      <p:sp>
        <p:nvSpPr>
          <p:cNvPr id="2" name="Footer Placeholder 2">
            <a:extLst>
              <a:ext uri="{FF2B5EF4-FFF2-40B4-BE49-F238E27FC236}">
                <a16:creationId xmlns:a16="http://schemas.microsoft.com/office/drawing/2014/main" id="{5B4A7E5E-B405-6360-C014-8977E49C649E}"/>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0CF34DC4-D54E-195C-B2CF-2D335853480E}"/>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46862E8F-264C-3CB1-B857-D0D27943A920}"/>
              </a:ext>
            </a:extLst>
          </p:cNvPr>
          <p:cNvSpPr>
            <a:spLocks noGrp="1"/>
          </p:cNvSpPr>
          <p:nvPr>
            <p:ph type="body" idx="17"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246C1439-0008-21B6-699E-C5239F2D1864}"/>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6260531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 image and title 05">
    <p:spTree>
      <p:nvGrpSpPr>
        <p:cNvPr id="1" name=""/>
        <p:cNvGrpSpPr/>
        <p:nvPr/>
      </p:nvGrpSpPr>
      <p:grpSpPr>
        <a:xfrm>
          <a:off x="0" y="0"/>
          <a:ext cx="0" cy="0"/>
          <a:chOff x="0" y="0"/>
          <a:chExt cx="0" cy="0"/>
        </a:xfrm>
      </p:grpSpPr>
      <p:sp>
        <p:nvSpPr>
          <p:cNvPr id="2" name="Tijdelijke aanduiding voor inhoud 4">
            <a:extLst>
              <a:ext uri="{FF2B5EF4-FFF2-40B4-BE49-F238E27FC236}">
                <a16:creationId xmlns:a16="http://schemas.microsoft.com/office/drawing/2014/main" id="{B08E8BA3-22A1-B274-BF7C-0A8379F109F1}"/>
              </a:ext>
            </a:extLst>
          </p:cNvPr>
          <p:cNvSpPr>
            <a:spLocks noGrp="1"/>
          </p:cNvSpPr>
          <p:nvPr>
            <p:ph sz="quarter" idx="15"/>
          </p:nvPr>
        </p:nvSpPr>
        <p:spPr>
          <a:xfrm>
            <a:off x="791998" y="672286"/>
            <a:ext cx="5040001" cy="57285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dirty="0"/>
          </a:p>
        </p:txBody>
      </p:sp>
      <p:sp>
        <p:nvSpPr>
          <p:cNvPr id="3" name="Footer Placeholder 2">
            <a:extLst>
              <a:ext uri="{FF2B5EF4-FFF2-40B4-BE49-F238E27FC236}">
                <a16:creationId xmlns:a16="http://schemas.microsoft.com/office/drawing/2014/main" id="{6406D440-DA56-FFE4-76E0-D0194A360BE6}"/>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2">
            <a:extLst>
              <a:ext uri="{FF2B5EF4-FFF2-40B4-BE49-F238E27FC236}">
                <a16:creationId xmlns:a16="http://schemas.microsoft.com/office/drawing/2014/main" id="{027F6FF1-A5BF-8C75-AC1C-C7761136B250}"/>
              </a:ext>
            </a:extLst>
          </p:cNvPr>
          <p:cNvSpPr>
            <a:spLocks noGrp="1"/>
          </p:cNvSpPr>
          <p:nvPr>
            <p:ph sz="half" idx="1" hasCustomPrompt="1"/>
          </p:nvPr>
        </p:nvSpPr>
        <p:spPr>
          <a:xfrm>
            <a:off x="6360003"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ekst 2">
            <a:extLst>
              <a:ext uri="{FF2B5EF4-FFF2-40B4-BE49-F238E27FC236}">
                <a16:creationId xmlns:a16="http://schemas.microsoft.com/office/drawing/2014/main" id="{050EF383-B21F-3969-4945-3BEF216CC5EF}"/>
              </a:ext>
            </a:extLst>
          </p:cNvPr>
          <p:cNvSpPr>
            <a:spLocks noGrp="1"/>
          </p:cNvSpPr>
          <p:nvPr>
            <p:ph type="body" idx="16" hasCustomPrompt="1"/>
          </p:nvPr>
        </p:nvSpPr>
        <p:spPr>
          <a:xfrm>
            <a:off x="6359999"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393EFEB5-1AC8-8F4E-8864-1D7221119FB8}"/>
              </a:ext>
            </a:extLst>
          </p:cNvPr>
          <p:cNvSpPr>
            <a:spLocks noGrp="1"/>
          </p:cNvSpPr>
          <p:nvPr>
            <p:ph type="title"/>
          </p:nvPr>
        </p:nvSpPr>
        <p:spPr>
          <a:xfrm>
            <a:off x="6360004"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410138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jdelijke aanduiding voor inhoud 2">
            <a:extLst>
              <a:ext uri="{FF2B5EF4-FFF2-40B4-BE49-F238E27FC236}">
                <a16:creationId xmlns:a16="http://schemas.microsoft.com/office/drawing/2014/main" id="{6D6E3BA9-5D4F-477A-7630-0A89A6E8DDE1}"/>
              </a:ext>
            </a:extLst>
          </p:cNvPr>
          <p:cNvSpPr>
            <a:spLocks noGrp="1"/>
          </p:cNvSpPr>
          <p:nvPr>
            <p:ph sz="half" idx="11"/>
          </p:nvPr>
        </p:nvSpPr>
        <p:spPr>
          <a:xfrm>
            <a:off x="8340000" y="1941196"/>
            <a:ext cx="3060000" cy="4619541"/>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4" name="Tijdelijke aanduiding voor inhoud 2">
            <a:extLst>
              <a:ext uri="{FF2B5EF4-FFF2-40B4-BE49-F238E27FC236}">
                <a16:creationId xmlns:a16="http://schemas.microsoft.com/office/drawing/2014/main" id="{20830080-413E-0A95-15AD-BB4C1A590A2A}"/>
              </a:ext>
            </a:extLst>
          </p:cNvPr>
          <p:cNvSpPr>
            <a:spLocks noGrp="1"/>
          </p:cNvSpPr>
          <p:nvPr>
            <p:ph sz="half" idx="12"/>
          </p:nvPr>
        </p:nvSpPr>
        <p:spPr>
          <a:xfrm>
            <a:off x="4566000" y="1941197"/>
            <a:ext cx="3060000" cy="4619540"/>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sp>
        <p:nvSpPr>
          <p:cNvPr id="5" name="Footer Placeholder 2">
            <a:extLst>
              <a:ext uri="{FF2B5EF4-FFF2-40B4-BE49-F238E27FC236}">
                <a16:creationId xmlns:a16="http://schemas.microsoft.com/office/drawing/2014/main" id="{E2633E96-CEEC-DB34-B341-FE1E6330984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titel 1">
            <a:extLst>
              <a:ext uri="{FF2B5EF4-FFF2-40B4-BE49-F238E27FC236}">
                <a16:creationId xmlns:a16="http://schemas.microsoft.com/office/drawing/2014/main" id="{189026D8-42BD-BEE2-A3C2-DA71714FB7A1}"/>
              </a:ext>
            </a:extLst>
          </p:cNvPr>
          <p:cNvSpPr>
            <a:spLocks noGrp="1"/>
          </p:cNvSpPr>
          <p:nvPr>
            <p:ph type="title"/>
          </p:nvPr>
        </p:nvSpPr>
        <p:spPr>
          <a:xfrm>
            <a:off x="792000" y="602673"/>
            <a:ext cx="10608000"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10" name="Tijdelijke aanduiding voor inhoud 15">
            <a:extLst>
              <a:ext uri="{FF2B5EF4-FFF2-40B4-BE49-F238E27FC236}">
                <a16:creationId xmlns:a16="http://schemas.microsoft.com/office/drawing/2014/main" id="{B4B04029-F7CA-403E-7FA4-4E8D57B5266E}"/>
              </a:ext>
            </a:extLst>
          </p:cNvPr>
          <p:cNvSpPr>
            <a:spLocks noGrp="1"/>
          </p:cNvSpPr>
          <p:nvPr>
            <p:ph sz="quarter" idx="10"/>
          </p:nvPr>
        </p:nvSpPr>
        <p:spPr>
          <a:xfrm>
            <a:off x="792000" y="1941197"/>
            <a:ext cx="3060000" cy="4605686"/>
          </a:xfrm>
        </p:spPr>
        <p:txBody>
          <a:bodyPr/>
          <a:lstStyle>
            <a:lvl1pPr>
              <a:lnSpc>
                <a:spcPct val="114000"/>
              </a:lnSpc>
              <a:buClr>
                <a:srgbClr val="507AC2"/>
              </a:buClr>
              <a:defRPr/>
            </a:lvl1pPr>
            <a:lvl2pPr>
              <a:lnSpc>
                <a:spcPct val="114000"/>
              </a:lnSpc>
              <a:buClr>
                <a:srgbClr val="507AC2"/>
              </a:buClr>
              <a:defRPr/>
            </a:lvl2pPr>
            <a:lvl3pPr>
              <a:lnSpc>
                <a:spcPct val="114000"/>
              </a:lnSpc>
              <a:buClr>
                <a:srgbClr val="507AC2"/>
              </a:buClr>
              <a:defRPr/>
            </a:lvl3pPr>
            <a:lvl4pPr>
              <a:lnSpc>
                <a:spcPct val="114000"/>
              </a:lnSpc>
              <a:buClr>
                <a:srgbClr val="507AC2"/>
              </a:buClr>
              <a:defRPr/>
            </a:lvl4pPr>
            <a:lvl5pPr>
              <a:lnSpc>
                <a:spcPct val="114000"/>
              </a:lnSpc>
              <a:buClr>
                <a:srgbClr val="507AC2"/>
              </a:buCl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92360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s with subtitle">
    <p:spTree>
      <p:nvGrpSpPr>
        <p:cNvPr id="1" name=""/>
        <p:cNvGrpSpPr/>
        <p:nvPr/>
      </p:nvGrpSpPr>
      <p:grpSpPr>
        <a:xfrm>
          <a:off x="0" y="0"/>
          <a:ext cx="0" cy="0"/>
          <a:chOff x="0" y="0"/>
          <a:chExt cx="0" cy="0"/>
        </a:xfrm>
      </p:grpSpPr>
      <p:sp>
        <p:nvSpPr>
          <p:cNvPr id="11" name="Tijdelijke aanduiding voor tekst 2">
            <a:extLst>
              <a:ext uri="{FF2B5EF4-FFF2-40B4-BE49-F238E27FC236}">
                <a16:creationId xmlns:a16="http://schemas.microsoft.com/office/drawing/2014/main" id="{22B77CE3-A4E3-B4AD-046D-A483AA6B73D5}"/>
              </a:ext>
            </a:extLst>
          </p:cNvPr>
          <p:cNvSpPr>
            <a:spLocks noGrp="1"/>
          </p:cNvSpPr>
          <p:nvPr>
            <p:ph type="body" idx="12" hasCustomPrompt="1"/>
          </p:nvPr>
        </p:nvSpPr>
        <p:spPr>
          <a:xfrm>
            <a:off x="8340000" y="1367611"/>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5" name="Tijdelijke aanduiding voor inhoud 2">
            <a:extLst>
              <a:ext uri="{FF2B5EF4-FFF2-40B4-BE49-F238E27FC236}">
                <a16:creationId xmlns:a16="http://schemas.microsoft.com/office/drawing/2014/main" id="{7CDCF746-2943-E637-5E77-2C4617C7AC5C}"/>
              </a:ext>
            </a:extLst>
          </p:cNvPr>
          <p:cNvSpPr>
            <a:spLocks noGrp="1"/>
          </p:cNvSpPr>
          <p:nvPr>
            <p:ph sz="half" idx="14"/>
          </p:nvPr>
        </p:nvSpPr>
        <p:spPr>
          <a:xfrm>
            <a:off x="8340000" y="2296065"/>
            <a:ext cx="3060000" cy="4264671"/>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6" name="Tijdelijke aanduiding voor inhoud 2">
            <a:extLst>
              <a:ext uri="{FF2B5EF4-FFF2-40B4-BE49-F238E27FC236}">
                <a16:creationId xmlns:a16="http://schemas.microsoft.com/office/drawing/2014/main" id="{C8BEBC18-33D0-B4CD-D712-FEED06A6CE26}"/>
              </a:ext>
            </a:extLst>
          </p:cNvPr>
          <p:cNvSpPr>
            <a:spLocks noGrp="1"/>
          </p:cNvSpPr>
          <p:nvPr>
            <p:ph sz="half" idx="15"/>
          </p:nvPr>
        </p:nvSpPr>
        <p:spPr>
          <a:xfrm>
            <a:off x="4565999" y="2296065"/>
            <a:ext cx="3060000" cy="4264672"/>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7" name="Tijdelijke aanduiding voor tekst 2">
            <a:extLst>
              <a:ext uri="{FF2B5EF4-FFF2-40B4-BE49-F238E27FC236}">
                <a16:creationId xmlns:a16="http://schemas.microsoft.com/office/drawing/2014/main" id="{9B305156-A30B-593D-1F31-8BBB645BA4DF}"/>
              </a:ext>
            </a:extLst>
          </p:cNvPr>
          <p:cNvSpPr>
            <a:spLocks noGrp="1"/>
          </p:cNvSpPr>
          <p:nvPr>
            <p:ph type="body" idx="16" hasCustomPrompt="1"/>
          </p:nvPr>
        </p:nvSpPr>
        <p:spPr>
          <a:xfrm>
            <a:off x="4551947" y="1367611"/>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 name="Footer Placeholder 2">
            <a:extLst>
              <a:ext uri="{FF2B5EF4-FFF2-40B4-BE49-F238E27FC236}">
                <a16:creationId xmlns:a16="http://schemas.microsoft.com/office/drawing/2014/main" id="{46EC7A56-BF58-9680-C477-7330DC3B0530}"/>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noAutofit/>
          </a:bodyPr>
          <a:lstStyle>
            <a:lvl1pPr algn="r">
              <a:defRPr sz="800">
                <a:solidFill>
                  <a:schemeClr val="tx2"/>
                </a:solidFill>
              </a:defRPr>
            </a:lvl1pPr>
          </a:lstStyle>
          <a:p>
            <a:endParaRPr lang="en-BE" dirty="0"/>
          </a:p>
        </p:txBody>
      </p:sp>
      <p:sp>
        <p:nvSpPr>
          <p:cNvPr id="15" name="Tijdelijke aanduiding voor titel 1">
            <a:extLst>
              <a:ext uri="{FF2B5EF4-FFF2-40B4-BE49-F238E27FC236}">
                <a16:creationId xmlns:a16="http://schemas.microsoft.com/office/drawing/2014/main" id="{1842910E-0410-2671-3E93-FA52B1D03D82}"/>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16" name="Tijdelijke aanduiding voor inhoud 2">
            <a:extLst>
              <a:ext uri="{FF2B5EF4-FFF2-40B4-BE49-F238E27FC236}">
                <a16:creationId xmlns:a16="http://schemas.microsoft.com/office/drawing/2014/main" id="{1FE3268C-5820-384C-3954-6AD5B05CD5C1}"/>
              </a:ext>
            </a:extLst>
          </p:cNvPr>
          <p:cNvSpPr>
            <a:spLocks noGrp="1"/>
          </p:cNvSpPr>
          <p:nvPr>
            <p:ph sz="half" idx="1"/>
          </p:nvPr>
        </p:nvSpPr>
        <p:spPr>
          <a:xfrm>
            <a:off x="792000" y="2296065"/>
            <a:ext cx="3059998" cy="4304463"/>
          </a:xfrm>
          <a:prstGeom prst="rect">
            <a:avLst/>
          </a:prstGeom>
        </p:spPr>
        <p:txBody>
          <a:bodyPr>
            <a:noAutofit/>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p:txBody>
      </p:sp>
      <p:sp>
        <p:nvSpPr>
          <p:cNvPr id="17" name="Tijdelijke aanduiding voor tekst 2">
            <a:extLst>
              <a:ext uri="{FF2B5EF4-FFF2-40B4-BE49-F238E27FC236}">
                <a16:creationId xmlns:a16="http://schemas.microsoft.com/office/drawing/2014/main" id="{0F9DD1B5-A367-2C79-133D-FD00390CF1F4}"/>
              </a:ext>
            </a:extLst>
          </p:cNvPr>
          <p:cNvSpPr>
            <a:spLocks noGrp="1"/>
          </p:cNvSpPr>
          <p:nvPr>
            <p:ph type="body" idx="11" hasCustomPrompt="1"/>
          </p:nvPr>
        </p:nvSpPr>
        <p:spPr>
          <a:xfrm>
            <a:off x="792000" y="1373085"/>
            <a:ext cx="3059998" cy="649380"/>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6036230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with subtitle and icons">
    <p:spTree>
      <p:nvGrpSpPr>
        <p:cNvPr id="1" name=""/>
        <p:cNvGrpSpPr/>
        <p:nvPr/>
      </p:nvGrpSpPr>
      <p:grpSpPr>
        <a:xfrm>
          <a:off x="0" y="0"/>
          <a:ext cx="0" cy="0"/>
          <a:chOff x="0" y="0"/>
          <a:chExt cx="0" cy="0"/>
        </a:xfrm>
      </p:grpSpPr>
      <p:sp>
        <p:nvSpPr>
          <p:cNvPr id="10" name="Tijdelijke aanduiding voor afbeelding 11">
            <a:extLst>
              <a:ext uri="{FF2B5EF4-FFF2-40B4-BE49-F238E27FC236}">
                <a16:creationId xmlns:a16="http://schemas.microsoft.com/office/drawing/2014/main" id="{E35C547B-B4BF-4085-F2F7-F49423D37359}"/>
              </a:ext>
            </a:extLst>
          </p:cNvPr>
          <p:cNvSpPr>
            <a:spLocks noGrp="1" noChangeAspect="1"/>
          </p:cNvSpPr>
          <p:nvPr>
            <p:ph type="pic" sz="quarter" idx="17" hasCustomPrompt="1"/>
          </p:nvPr>
        </p:nvSpPr>
        <p:spPr>
          <a:xfrm>
            <a:off x="791999"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6" name="Tijdelijke aanduiding voor inhoud 2">
            <a:extLst>
              <a:ext uri="{FF2B5EF4-FFF2-40B4-BE49-F238E27FC236}">
                <a16:creationId xmlns:a16="http://schemas.microsoft.com/office/drawing/2014/main" id="{9C06964A-D75D-F437-9459-608E0179C5A2}"/>
              </a:ext>
            </a:extLst>
          </p:cNvPr>
          <p:cNvSpPr>
            <a:spLocks noGrp="1"/>
          </p:cNvSpPr>
          <p:nvPr>
            <p:ph sz="half" idx="19"/>
          </p:nvPr>
        </p:nvSpPr>
        <p:spPr>
          <a:xfrm>
            <a:off x="4566000" y="2907156"/>
            <a:ext cx="3060000" cy="3686446"/>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17" name="Tijdelijke aanduiding voor afbeelding 11">
            <a:extLst>
              <a:ext uri="{FF2B5EF4-FFF2-40B4-BE49-F238E27FC236}">
                <a16:creationId xmlns:a16="http://schemas.microsoft.com/office/drawing/2014/main" id="{201E4377-2235-84C2-FC02-72F2B706A401}"/>
              </a:ext>
            </a:extLst>
          </p:cNvPr>
          <p:cNvSpPr>
            <a:spLocks noGrp="1" noChangeAspect="1"/>
          </p:cNvSpPr>
          <p:nvPr>
            <p:ph type="pic" sz="quarter" idx="20" hasCustomPrompt="1"/>
          </p:nvPr>
        </p:nvSpPr>
        <p:spPr>
          <a:xfrm>
            <a:off x="4559999"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8" name="Tijdelijke aanduiding voor tekst 2">
            <a:extLst>
              <a:ext uri="{FF2B5EF4-FFF2-40B4-BE49-F238E27FC236}">
                <a16:creationId xmlns:a16="http://schemas.microsoft.com/office/drawing/2014/main" id="{2038A719-4684-1AF6-E808-A697C1826D7E}"/>
              </a:ext>
            </a:extLst>
          </p:cNvPr>
          <p:cNvSpPr>
            <a:spLocks noGrp="1"/>
          </p:cNvSpPr>
          <p:nvPr>
            <p:ph type="body" idx="21" hasCustomPrompt="1"/>
          </p:nvPr>
        </p:nvSpPr>
        <p:spPr>
          <a:xfrm>
            <a:off x="4557978" y="2162263"/>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9" name="Tijdelijke aanduiding voor inhoud 2">
            <a:extLst>
              <a:ext uri="{FF2B5EF4-FFF2-40B4-BE49-F238E27FC236}">
                <a16:creationId xmlns:a16="http://schemas.microsoft.com/office/drawing/2014/main" id="{E56C67B9-C50C-7996-650A-2A8A49A13E68}"/>
              </a:ext>
            </a:extLst>
          </p:cNvPr>
          <p:cNvSpPr>
            <a:spLocks noGrp="1"/>
          </p:cNvSpPr>
          <p:nvPr>
            <p:ph sz="half" idx="22"/>
          </p:nvPr>
        </p:nvSpPr>
        <p:spPr>
          <a:xfrm>
            <a:off x="8339999" y="2900231"/>
            <a:ext cx="3060000" cy="3693371"/>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20" name="Tijdelijke aanduiding voor afbeelding 11">
            <a:extLst>
              <a:ext uri="{FF2B5EF4-FFF2-40B4-BE49-F238E27FC236}">
                <a16:creationId xmlns:a16="http://schemas.microsoft.com/office/drawing/2014/main" id="{1027939B-B513-C8EC-176F-51066ACB1FDA}"/>
              </a:ext>
            </a:extLst>
          </p:cNvPr>
          <p:cNvSpPr>
            <a:spLocks noGrp="1" noChangeAspect="1"/>
          </p:cNvSpPr>
          <p:nvPr>
            <p:ph type="pic" sz="quarter" idx="23" hasCustomPrompt="1"/>
          </p:nvPr>
        </p:nvSpPr>
        <p:spPr>
          <a:xfrm>
            <a:off x="8327999" y="135367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1" name="Tijdelijke aanduiding voor tekst 2">
            <a:extLst>
              <a:ext uri="{FF2B5EF4-FFF2-40B4-BE49-F238E27FC236}">
                <a16:creationId xmlns:a16="http://schemas.microsoft.com/office/drawing/2014/main" id="{21E6B8D1-AC29-336A-2790-76BAD33C7974}"/>
              </a:ext>
            </a:extLst>
          </p:cNvPr>
          <p:cNvSpPr>
            <a:spLocks noGrp="1"/>
          </p:cNvSpPr>
          <p:nvPr>
            <p:ph type="body" idx="24" hasCustomPrompt="1"/>
          </p:nvPr>
        </p:nvSpPr>
        <p:spPr>
          <a:xfrm>
            <a:off x="8331977" y="2162263"/>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 name="Footer Placeholder 2">
            <a:extLst>
              <a:ext uri="{FF2B5EF4-FFF2-40B4-BE49-F238E27FC236}">
                <a16:creationId xmlns:a16="http://schemas.microsoft.com/office/drawing/2014/main" id="{334DBB6F-DE0F-A98E-04DA-8A51658D7BD7}"/>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2" name="Tijdelijke aanduiding voor inhoud 2">
            <a:extLst>
              <a:ext uri="{FF2B5EF4-FFF2-40B4-BE49-F238E27FC236}">
                <a16:creationId xmlns:a16="http://schemas.microsoft.com/office/drawing/2014/main" id="{8A095902-A0E3-AC89-ED44-3FFF0DA2DCEC}"/>
              </a:ext>
            </a:extLst>
          </p:cNvPr>
          <p:cNvSpPr>
            <a:spLocks noGrp="1"/>
          </p:cNvSpPr>
          <p:nvPr>
            <p:ph sz="half" idx="1"/>
          </p:nvPr>
        </p:nvSpPr>
        <p:spPr>
          <a:xfrm>
            <a:off x="792000" y="2907156"/>
            <a:ext cx="3060000" cy="3693371"/>
          </a:xfrm>
          <a:prstGeom prst="rect">
            <a:avLst/>
          </a:prstGeom>
        </p:spPr>
        <p:txBody>
          <a:bodyPr>
            <a:noAutofit/>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p:txBody>
      </p:sp>
      <p:sp>
        <p:nvSpPr>
          <p:cNvPr id="5" name="Tijdelijke aanduiding voor tekst 2">
            <a:extLst>
              <a:ext uri="{FF2B5EF4-FFF2-40B4-BE49-F238E27FC236}">
                <a16:creationId xmlns:a16="http://schemas.microsoft.com/office/drawing/2014/main" id="{329E23EE-232E-DABC-27F4-7CDD43A72612}"/>
              </a:ext>
            </a:extLst>
          </p:cNvPr>
          <p:cNvSpPr>
            <a:spLocks noGrp="1"/>
          </p:cNvSpPr>
          <p:nvPr>
            <p:ph type="body" idx="11" hasCustomPrompt="1"/>
          </p:nvPr>
        </p:nvSpPr>
        <p:spPr>
          <a:xfrm>
            <a:off x="792000" y="2129961"/>
            <a:ext cx="3060000" cy="64938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6" name="Tijdelijke aanduiding voor titel 1">
            <a:extLst>
              <a:ext uri="{FF2B5EF4-FFF2-40B4-BE49-F238E27FC236}">
                <a16:creationId xmlns:a16="http://schemas.microsoft.com/office/drawing/2014/main" id="{3DB5CAFE-BAEC-648E-A08F-E1C7D14B994F}"/>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9766371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jdelijke aanduiding voor afbeelding 11">
            <a:extLst>
              <a:ext uri="{FF2B5EF4-FFF2-40B4-BE49-F238E27FC236}">
                <a16:creationId xmlns:a16="http://schemas.microsoft.com/office/drawing/2014/main" id="{00ED5CDE-7DD7-6C29-351F-D60C9DAA6FCE}"/>
              </a:ext>
            </a:extLst>
          </p:cNvPr>
          <p:cNvSpPr>
            <a:spLocks noGrp="1" noChangeAspect="1"/>
          </p:cNvSpPr>
          <p:nvPr>
            <p:ph type="pic" sz="quarter" idx="15" hasCustomPrompt="1"/>
          </p:nvPr>
        </p:nvSpPr>
        <p:spPr>
          <a:xfrm>
            <a:off x="779717" y="1517642"/>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5" name="Tijdelijke aanduiding voor tekst 2">
            <a:extLst>
              <a:ext uri="{FF2B5EF4-FFF2-40B4-BE49-F238E27FC236}">
                <a16:creationId xmlns:a16="http://schemas.microsoft.com/office/drawing/2014/main" id="{AF720514-2DA9-A3E3-533A-FDABFABB3391}"/>
              </a:ext>
            </a:extLst>
          </p:cNvPr>
          <p:cNvSpPr>
            <a:spLocks noGrp="1"/>
          </p:cNvSpPr>
          <p:nvPr>
            <p:ph type="body" idx="24" hasCustomPrompt="1"/>
          </p:nvPr>
        </p:nvSpPr>
        <p:spPr>
          <a:xfrm>
            <a:off x="779717" y="2361080"/>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0" name="Tijdelijke aanduiding voor afbeelding 11">
            <a:extLst>
              <a:ext uri="{FF2B5EF4-FFF2-40B4-BE49-F238E27FC236}">
                <a16:creationId xmlns:a16="http://schemas.microsoft.com/office/drawing/2014/main" id="{FFCC68A0-53D2-1B44-E49C-2CE4C5F224CE}"/>
              </a:ext>
            </a:extLst>
          </p:cNvPr>
          <p:cNvSpPr>
            <a:spLocks noGrp="1" noChangeAspect="1"/>
          </p:cNvSpPr>
          <p:nvPr>
            <p:ph type="pic" sz="quarter" idx="27" hasCustomPrompt="1"/>
          </p:nvPr>
        </p:nvSpPr>
        <p:spPr>
          <a:xfrm>
            <a:off x="779717" y="409436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1" name="Tijdelijke aanduiding voor tekst 2">
            <a:extLst>
              <a:ext uri="{FF2B5EF4-FFF2-40B4-BE49-F238E27FC236}">
                <a16:creationId xmlns:a16="http://schemas.microsoft.com/office/drawing/2014/main" id="{1355AA58-F9DC-987E-7213-E9E3D7CB0681}"/>
              </a:ext>
            </a:extLst>
          </p:cNvPr>
          <p:cNvSpPr>
            <a:spLocks noGrp="1"/>
          </p:cNvSpPr>
          <p:nvPr>
            <p:ph type="body" idx="28" hasCustomPrompt="1"/>
          </p:nvPr>
        </p:nvSpPr>
        <p:spPr>
          <a:xfrm>
            <a:off x="779717" y="4937804"/>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2" name="Tijdelijke aanduiding voor afbeelding 11">
            <a:extLst>
              <a:ext uri="{FF2B5EF4-FFF2-40B4-BE49-F238E27FC236}">
                <a16:creationId xmlns:a16="http://schemas.microsoft.com/office/drawing/2014/main" id="{712685E4-30F9-6D89-8E70-AE3193211938}"/>
              </a:ext>
            </a:extLst>
          </p:cNvPr>
          <p:cNvSpPr>
            <a:spLocks noGrp="1" noChangeAspect="1"/>
          </p:cNvSpPr>
          <p:nvPr>
            <p:ph type="pic" sz="quarter" idx="29" hasCustomPrompt="1"/>
          </p:nvPr>
        </p:nvSpPr>
        <p:spPr>
          <a:xfrm>
            <a:off x="9125860" y="1517642"/>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3" name="Tijdelijke aanduiding voor tekst 2">
            <a:extLst>
              <a:ext uri="{FF2B5EF4-FFF2-40B4-BE49-F238E27FC236}">
                <a16:creationId xmlns:a16="http://schemas.microsoft.com/office/drawing/2014/main" id="{5311EC53-2248-2A66-F1C1-5B94F2ECEDF0}"/>
              </a:ext>
            </a:extLst>
          </p:cNvPr>
          <p:cNvSpPr>
            <a:spLocks noGrp="1"/>
          </p:cNvSpPr>
          <p:nvPr>
            <p:ph type="body" idx="30" hasCustomPrompt="1"/>
          </p:nvPr>
        </p:nvSpPr>
        <p:spPr>
          <a:xfrm>
            <a:off x="9125860" y="2361080"/>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4" name="Tijdelijke aanduiding voor afbeelding 11">
            <a:extLst>
              <a:ext uri="{FF2B5EF4-FFF2-40B4-BE49-F238E27FC236}">
                <a16:creationId xmlns:a16="http://schemas.microsoft.com/office/drawing/2014/main" id="{83CC1ECD-EF86-1349-73E5-A725AB1DE3B7}"/>
              </a:ext>
            </a:extLst>
          </p:cNvPr>
          <p:cNvSpPr>
            <a:spLocks noGrp="1" noChangeAspect="1"/>
          </p:cNvSpPr>
          <p:nvPr>
            <p:ph type="pic" sz="quarter" idx="31" hasCustomPrompt="1"/>
          </p:nvPr>
        </p:nvSpPr>
        <p:spPr>
          <a:xfrm>
            <a:off x="9131999" y="409436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5" name="Tijdelijke aanduiding voor tekst 2">
            <a:extLst>
              <a:ext uri="{FF2B5EF4-FFF2-40B4-BE49-F238E27FC236}">
                <a16:creationId xmlns:a16="http://schemas.microsoft.com/office/drawing/2014/main" id="{3C79AACC-C249-315C-0CA7-B3FA0BEDD5CD}"/>
              </a:ext>
            </a:extLst>
          </p:cNvPr>
          <p:cNvSpPr>
            <a:spLocks noGrp="1"/>
          </p:cNvSpPr>
          <p:nvPr>
            <p:ph type="body" idx="32" hasCustomPrompt="1"/>
          </p:nvPr>
        </p:nvSpPr>
        <p:spPr>
          <a:xfrm>
            <a:off x="9131999" y="4937804"/>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6" name="Tijdelijke aanduiding voor tekst 2">
            <a:extLst>
              <a:ext uri="{FF2B5EF4-FFF2-40B4-BE49-F238E27FC236}">
                <a16:creationId xmlns:a16="http://schemas.microsoft.com/office/drawing/2014/main" id="{DC4F5955-7C55-1875-F542-E779D4814A54}"/>
              </a:ext>
            </a:extLst>
          </p:cNvPr>
          <p:cNvSpPr>
            <a:spLocks noGrp="1"/>
          </p:cNvSpPr>
          <p:nvPr>
            <p:ph type="body" idx="33" hasCustomPrompt="1"/>
          </p:nvPr>
        </p:nvSpPr>
        <p:spPr>
          <a:xfrm>
            <a:off x="3561765" y="2366650"/>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7" name="Tijdelijke aanduiding voor tekst 2">
            <a:extLst>
              <a:ext uri="{FF2B5EF4-FFF2-40B4-BE49-F238E27FC236}">
                <a16:creationId xmlns:a16="http://schemas.microsoft.com/office/drawing/2014/main" id="{1979BA03-58C3-AFA9-71D6-65EF0E58EA55}"/>
              </a:ext>
            </a:extLst>
          </p:cNvPr>
          <p:cNvSpPr>
            <a:spLocks noGrp="1"/>
          </p:cNvSpPr>
          <p:nvPr>
            <p:ph type="body" idx="34" hasCustomPrompt="1"/>
          </p:nvPr>
        </p:nvSpPr>
        <p:spPr>
          <a:xfrm>
            <a:off x="6343813" y="2361080"/>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8" name="Tijdelijke aanduiding voor afbeelding 11">
            <a:extLst>
              <a:ext uri="{FF2B5EF4-FFF2-40B4-BE49-F238E27FC236}">
                <a16:creationId xmlns:a16="http://schemas.microsoft.com/office/drawing/2014/main" id="{77188F4C-D701-5057-80E1-CA76354680D2}"/>
              </a:ext>
            </a:extLst>
          </p:cNvPr>
          <p:cNvSpPr>
            <a:spLocks noGrp="1" noChangeAspect="1"/>
          </p:cNvSpPr>
          <p:nvPr>
            <p:ph type="pic" sz="quarter" idx="35" hasCustomPrompt="1"/>
          </p:nvPr>
        </p:nvSpPr>
        <p:spPr>
          <a:xfrm>
            <a:off x="3561765" y="1517642"/>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29" name="Tijdelijke aanduiding voor afbeelding 11">
            <a:extLst>
              <a:ext uri="{FF2B5EF4-FFF2-40B4-BE49-F238E27FC236}">
                <a16:creationId xmlns:a16="http://schemas.microsoft.com/office/drawing/2014/main" id="{D03E763F-CF9B-6393-AA49-8D5EC865B570}"/>
              </a:ext>
            </a:extLst>
          </p:cNvPr>
          <p:cNvSpPr>
            <a:spLocks noGrp="1" noChangeAspect="1"/>
          </p:cNvSpPr>
          <p:nvPr>
            <p:ph type="pic" sz="quarter" idx="36" hasCustomPrompt="1"/>
          </p:nvPr>
        </p:nvSpPr>
        <p:spPr>
          <a:xfrm>
            <a:off x="6343812" y="1517642"/>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30" name="Tijdelijke aanduiding voor tekst 2">
            <a:extLst>
              <a:ext uri="{FF2B5EF4-FFF2-40B4-BE49-F238E27FC236}">
                <a16:creationId xmlns:a16="http://schemas.microsoft.com/office/drawing/2014/main" id="{CD8CFC07-6AD3-93CC-F135-6DFFBF3D4FE5}"/>
              </a:ext>
            </a:extLst>
          </p:cNvPr>
          <p:cNvSpPr>
            <a:spLocks noGrp="1"/>
          </p:cNvSpPr>
          <p:nvPr>
            <p:ph type="body" idx="37" hasCustomPrompt="1"/>
          </p:nvPr>
        </p:nvSpPr>
        <p:spPr>
          <a:xfrm>
            <a:off x="3567904" y="4943374"/>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1" name="Tijdelijke aanduiding voor tekst 2">
            <a:extLst>
              <a:ext uri="{FF2B5EF4-FFF2-40B4-BE49-F238E27FC236}">
                <a16:creationId xmlns:a16="http://schemas.microsoft.com/office/drawing/2014/main" id="{6118ECD9-CADD-7002-E8AA-7DC59744A9ED}"/>
              </a:ext>
            </a:extLst>
          </p:cNvPr>
          <p:cNvSpPr>
            <a:spLocks noGrp="1"/>
          </p:cNvSpPr>
          <p:nvPr>
            <p:ph type="body" idx="38" hasCustomPrompt="1"/>
          </p:nvPr>
        </p:nvSpPr>
        <p:spPr>
          <a:xfrm>
            <a:off x="6349952" y="4937804"/>
            <a:ext cx="2268000" cy="1037838"/>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32" name="Tijdelijke aanduiding voor afbeelding 11">
            <a:extLst>
              <a:ext uri="{FF2B5EF4-FFF2-40B4-BE49-F238E27FC236}">
                <a16:creationId xmlns:a16="http://schemas.microsoft.com/office/drawing/2014/main" id="{DE06DA71-E943-B85A-95BD-F5C0872AB390}"/>
              </a:ext>
            </a:extLst>
          </p:cNvPr>
          <p:cNvSpPr>
            <a:spLocks noGrp="1" noChangeAspect="1"/>
          </p:cNvSpPr>
          <p:nvPr>
            <p:ph type="pic" sz="quarter" idx="39" hasCustomPrompt="1"/>
          </p:nvPr>
        </p:nvSpPr>
        <p:spPr>
          <a:xfrm>
            <a:off x="3567904" y="409436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33" name="Tijdelijke aanduiding voor afbeelding 11">
            <a:extLst>
              <a:ext uri="{FF2B5EF4-FFF2-40B4-BE49-F238E27FC236}">
                <a16:creationId xmlns:a16="http://schemas.microsoft.com/office/drawing/2014/main" id="{993FF0C5-3F6B-AF46-E2D4-CEC4D022DAA8}"/>
              </a:ext>
            </a:extLst>
          </p:cNvPr>
          <p:cNvSpPr>
            <a:spLocks noGrp="1" noChangeAspect="1"/>
          </p:cNvSpPr>
          <p:nvPr>
            <p:ph type="pic" sz="quarter" idx="40" hasCustomPrompt="1"/>
          </p:nvPr>
        </p:nvSpPr>
        <p:spPr>
          <a:xfrm>
            <a:off x="6349951" y="4094366"/>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6" name="Footer Placeholder 2">
            <a:extLst>
              <a:ext uri="{FF2B5EF4-FFF2-40B4-BE49-F238E27FC236}">
                <a16:creationId xmlns:a16="http://schemas.microsoft.com/office/drawing/2014/main" id="{D2F3BEC6-8378-4EF7-3696-84DB42DD462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titel 1">
            <a:extLst>
              <a:ext uri="{FF2B5EF4-FFF2-40B4-BE49-F238E27FC236}">
                <a16:creationId xmlns:a16="http://schemas.microsoft.com/office/drawing/2014/main" id="{0EF3785B-55A2-41B6-BE27-1EBA391FE196}"/>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25030626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collaboration">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2C0AEA8-36A5-0A78-8020-162823F2DF22}"/>
              </a:ext>
            </a:extLst>
          </p:cNvPr>
          <p:cNvSpPr>
            <a:spLocks noGrp="1"/>
          </p:cNvSpPr>
          <p:nvPr>
            <p:ph sz="half" idx="1"/>
          </p:nvPr>
        </p:nvSpPr>
        <p:spPr>
          <a:xfrm>
            <a:off x="1728000" y="2406057"/>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2" name="Tijdelijke aanduiding voor tekst 2">
            <a:extLst>
              <a:ext uri="{FF2B5EF4-FFF2-40B4-BE49-F238E27FC236}">
                <a16:creationId xmlns:a16="http://schemas.microsoft.com/office/drawing/2014/main" id="{1E11D0CE-46E7-3F62-6F16-774A16A33DF9}"/>
              </a:ext>
            </a:extLst>
          </p:cNvPr>
          <p:cNvSpPr>
            <a:spLocks noGrp="1"/>
          </p:cNvSpPr>
          <p:nvPr>
            <p:ph type="body" idx="11" hasCustomPrompt="1"/>
          </p:nvPr>
        </p:nvSpPr>
        <p:spPr>
          <a:xfrm>
            <a:off x="1728001" y="1917313"/>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4" name="Tijdelijke aanduiding voor afbeelding 11">
            <a:extLst>
              <a:ext uri="{FF2B5EF4-FFF2-40B4-BE49-F238E27FC236}">
                <a16:creationId xmlns:a16="http://schemas.microsoft.com/office/drawing/2014/main" id="{19DFDCEC-23F1-BAA2-8558-0667B6353E57}"/>
              </a:ext>
            </a:extLst>
          </p:cNvPr>
          <p:cNvSpPr>
            <a:spLocks noGrp="1" noChangeAspect="1"/>
          </p:cNvSpPr>
          <p:nvPr>
            <p:ph type="pic" sz="quarter" idx="15" hasCustomPrompt="1"/>
          </p:nvPr>
        </p:nvSpPr>
        <p:spPr>
          <a:xfrm>
            <a:off x="792000" y="1917313"/>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6" name="Tijdelijke aanduiding voor inhoud 2">
            <a:extLst>
              <a:ext uri="{FF2B5EF4-FFF2-40B4-BE49-F238E27FC236}">
                <a16:creationId xmlns:a16="http://schemas.microsoft.com/office/drawing/2014/main" id="{349754CD-8EBC-DF8E-3858-56F080C2D214}"/>
              </a:ext>
            </a:extLst>
          </p:cNvPr>
          <p:cNvSpPr>
            <a:spLocks noGrp="1"/>
          </p:cNvSpPr>
          <p:nvPr>
            <p:ph sz="half" idx="16"/>
          </p:nvPr>
        </p:nvSpPr>
        <p:spPr>
          <a:xfrm>
            <a:off x="1728000" y="5085097"/>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7" name="Tijdelijke aanduiding voor tekst 2">
            <a:extLst>
              <a:ext uri="{FF2B5EF4-FFF2-40B4-BE49-F238E27FC236}">
                <a16:creationId xmlns:a16="http://schemas.microsoft.com/office/drawing/2014/main" id="{CD8C3440-F8E0-0630-A20A-69914CC0135E}"/>
              </a:ext>
            </a:extLst>
          </p:cNvPr>
          <p:cNvSpPr>
            <a:spLocks noGrp="1"/>
          </p:cNvSpPr>
          <p:nvPr>
            <p:ph type="body" idx="17" hasCustomPrompt="1"/>
          </p:nvPr>
        </p:nvSpPr>
        <p:spPr>
          <a:xfrm>
            <a:off x="1728001" y="4596353"/>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afbeelding 11">
            <a:extLst>
              <a:ext uri="{FF2B5EF4-FFF2-40B4-BE49-F238E27FC236}">
                <a16:creationId xmlns:a16="http://schemas.microsoft.com/office/drawing/2014/main" id="{B226CB9E-D4E5-AE4E-73B6-2BBEC2A32CDA}"/>
              </a:ext>
            </a:extLst>
          </p:cNvPr>
          <p:cNvSpPr>
            <a:spLocks noGrp="1" noChangeAspect="1"/>
          </p:cNvSpPr>
          <p:nvPr>
            <p:ph type="pic" sz="quarter" idx="18" hasCustomPrompt="1"/>
          </p:nvPr>
        </p:nvSpPr>
        <p:spPr>
          <a:xfrm>
            <a:off x="792000" y="4596353"/>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0" name="Tijdelijke aanduiding voor inhoud 2">
            <a:extLst>
              <a:ext uri="{FF2B5EF4-FFF2-40B4-BE49-F238E27FC236}">
                <a16:creationId xmlns:a16="http://schemas.microsoft.com/office/drawing/2014/main" id="{0FEEFAE7-E168-8EA6-A661-DDACC6AE2EFA}"/>
              </a:ext>
            </a:extLst>
          </p:cNvPr>
          <p:cNvSpPr>
            <a:spLocks noGrp="1"/>
          </p:cNvSpPr>
          <p:nvPr>
            <p:ph sz="half" idx="19"/>
          </p:nvPr>
        </p:nvSpPr>
        <p:spPr>
          <a:xfrm>
            <a:off x="7285199" y="2406057"/>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13" name="Tijdelijke aanduiding voor tekst 2">
            <a:extLst>
              <a:ext uri="{FF2B5EF4-FFF2-40B4-BE49-F238E27FC236}">
                <a16:creationId xmlns:a16="http://schemas.microsoft.com/office/drawing/2014/main" id="{34C86145-1AA9-AE5B-AFBE-BAD3FE11D42E}"/>
              </a:ext>
            </a:extLst>
          </p:cNvPr>
          <p:cNvSpPr>
            <a:spLocks noGrp="1"/>
          </p:cNvSpPr>
          <p:nvPr>
            <p:ph type="body" idx="20" hasCustomPrompt="1"/>
          </p:nvPr>
        </p:nvSpPr>
        <p:spPr>
          <a:xfrm>
            <a:off x="7285200" y="1917313"/>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4" name="Tijdelijke aanduiding voor afbeelding 11">
            <a:extLst>
              <a:ext uri="{FF2B5EF4-FFF2-40B4-BE49-F238E27FC236}">
                <a16:creationId xmlns:a16="http://schemas.microsoft.com/office/drawing/2014/main" id="{34A393B7-10AF-FE63-2C17-6BBE08CA1C4F}"/>
              </a:ext>
            </a:extLst>
          </p:cNvPr>
          <p:cNvSpPr>
            <a:spLocks noGrp="1" noChangeAspect="1"/>
          </p:cNvSpPr>
          <p:nvPr>
            <p:ph type="pic" sz="quarter" idx="21" hasCustomPrompt="1"/>
          </p:nvPr>
        </p:nvSpPr>
        <p:spPr>
          <a:xfrm>
            <a:off x="6349199" y="1917313"/>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5" name="Tijdelijke aanduiding voor inhoud 2">
            <a:extLst>
              <a:ext uri="{FF2B5EF4-FFF2-40B4-BE49-F238E27FC236}">
                <a16:creationId xmlns:a16="http://schemas.microsoft.com/office/drawing/2014/main" id="{03832344-2804-093A-8959-22B21B9C221B}"/>
              </a:ext>
            </a:extLst>
          </p:cNvPr>
          <p:cNvSpPr>
            <a:spLocks noGrp="1"/>
          </p:cNvSpPr>
          <p:nvPr>
            <p:ph sz="half" idx="22"/>
          </p:nvPr>
        </p:nvSpPr>
        <p:spPr>
          <a:xfrm>
            <a:off x="7285199" y="5085097"/>
            <a:ext cx="4104000" cy="1296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p:txBody>
      </p:sp>
      <p:sp>
        <p:nvSpPr>
          <p:cNvPr id="16" name="Tijdelijke aanduiding voor tekst 2">
            <a:extLst>
              <a:ext uri="{FF2B5EF4-FFF2-40B4-BE49-F238E27FC236}">
                <a16:creationId xmlns:a16="http://schemas.microsoft.com/office/drawing/2014/main" id="{29AA61CD-50DC-B9BA-B540-B4500647824F}"/>
              </a:ext>
            </a:extLst>
          </p:cNvPr>
          <p:cNvSpPr>
            <a:spLocks noGrp="1"/>
          </p:cNvSpPr>
          <p:nvPr>
            <p:ph type="body" idx="23" hasCustomPrompt="1"/>
          </p:nvPr>
        </p:nvSpPr>
        <p:spPr>
          <a:xfrm>
            <a:off x="7285200" y="4596353"/>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7" name="Tijdelijke aanduiding voor afbeelding 11">
            <a:extLst>
              <a:ext uri="{FF2B5EF4-FFF2-40B4-BE49-F238E27FC236}">
                <a16:creationId xmlns:a16="http://schemas.microsoft.com/office/drawing/2014/main" id="{AD2568B5-CEDD-F520-762C-92CA4B3E9AB9}"/>
              </a:ext>
            </a:extLst>
          </p:cNvPr>
          <p:cNvSpPr>
            <a:spLocks noGrp="1" noChangeAspect="1"/>
          </p:cNvSpPr>
          <p:nvPr>
            <p:ph type="pic" sz="quarter" idx="24" hasCustomPrompt="1"/>
          </p:nvPr>
        </p:nvSpPr>
        <p:spPr>
          <a:xfrm>
            <a:off x="6349199" y="4596353"/>
            <a:ext cx="720000" cy="720000"/>
          </a:xfrm>
        </p:spPr>
        <p:txBody>
          <a:bodyPr>
            <a:normAutofit/>
          </a:bodyPr>
          <a:lstStyle>
            <a:lvl1pPr marL="171450" indent="-171450">
              <a:buFont typeface="Arial" panose="020B0604020202020204" pitchFamily="34" charset="0"/>
              <a:buChar char="•"/>
              <a:defRPr sz="1200"/>
            </a:lvl1pPr>
          </a:lstStyle>
          <a:p>
            <a:r>
              <a:rPr lang="en-US" dirty="0"/>
              <a:t>Click to add icon</a:t>
            </a:r>
            <a:endParaRPr lang="nl-NL" dirty="0"/>
          </a:p>
        </p:txBody>
      </p:sp>
      <p:sp>
        <p:nvSpPr>
          <p:cNvPr id="11" name="Footer Placeholder 2">
            <a:extLst>
              <a:ext uri="{FF2B5EF4-FFF2-40B4-BE49-F238E27FC236}">
                <a16:creationId xmlns:a16="http://schemas.microsoft.com/office/drawing/2014/main" id="{84C7B233-BF52-AE82-7728-54FB974F973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8" name="Tijdelijke aanduiding voor titel 1">
            <a:extLst>
              <a:ext uri="{FF2B5EF4-FFF2-40B4-BE49-F238E27FC236}">
                <a16:creationId xmlns:a16="http://schemas.microsoft.com/office/drawing/2014/main" id="{8E73B912-66C1-D8D1-715D-DFCF211E47D2}"/>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421751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Chapter">
    <p:bg>
      <p:bgPr>
        <a:solidFill>
          <a:schemeClr val="tx1"/>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4382B98-F52A-356D-3C7F-C910A58C6305}"/>
              </a:ext>
            </a:extLst>
          </p:cNvPr>
          <p:cNvSpPr>
            <a:spLocks noGrp="1"/>
          </p:cNvSpPr>
          <p:nvPr>
            <p:ph type="body" sz="quarter" idx="10" hasCustomPrompt="1"/>
          </p:nvPr>
        </p:nvSpPr>
        <p:spPr>
          <a:xfrm>
            <a:off x="5416338" y="2299097"/>
            <a:ext cx="4491426" cy="2286007"/>
          </a:xfrm>
          <a:prstGeom prst="rect">
            <a:avLst/>
          </a:prstGeom>
        </p:spPr>
        <p:txBody>
          <a:bodyPr anchor="b"/>
          <a:lstStyle>
            <a:lvl1pPr marL="0" indent="0">
              <a:buNone/>
              <a:defRPr sz="4800" b="1">
                <a:solidFill>
                  <a:schemeClr val="bg1"/>
                </a:solidFill>
                <a:latin typeface="+mj-lt"/>
              </a:defRPr>
            </a:lvl1pPr>
          </a:lstStyle>
          <a:p>
            <a:pPr lvl="0"/>
            <a:r>
              <a:rPr lang="en-US" dirty="0"/>
              <a:t>Title</a:t>
            </a:r>
          </a:p>
        </p:txBody>
      </p:sp>
      <p:cxnSp>
        <p:nvCxnSpPr>
          <p:cNvPr id="14" name="Straight Connector 13">
            <a:extLst>
              <a:ext uri="{FF2B5EF4-FFF2-40B4-BE49-F238E27FC236}">
                <a16:creationId xmlns:a16="http://schemas.microsoft.com/office/drawing/2014/main" id="{245ED613-E63C-1A40-8BA6-A1E7EC1B8441}"/>
              </a:ext>
            </a:extLst>
          </p:cNvPr>
          <p:cNvCxnSpPr>
            <a:cxnSpLocks/>
          </p:cNvCxnSpPr>
          <p:nvPr userDrawn="1"/>
        </p:nvCxnSpPr>
        <p:spPr>
          <a:xfrm>
            <a:off x="5332687" y="2151613"/>
            <a:ext cx="0" cy="26056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Text Placeholder 4">
            <a:extLst>
              <a:ext uri="{FF2B5EF4-FFF2-40B4-BE49-F238E27FC236}">
                <a16:creationId xmlns:a16="http://schemas.microsoft.com/office/drawing/2014/main" id="{5D2D1E3A-2AAA-BB69-2B3E-0CFC160254F9}"/>
              </a:ext>
            </a:extLst>
          </p:cNvPr>
          <p:cNvSpPr>
            <a:spLocks noGrp="1"/>
          </p:cNvSpPr>
          <p:nvPr>
            <p:ph type="body" sz="quarter" idx="11" hasCustomPrompt="1"/>
          </p:nvPr>
        </p:nvSpPr>
        <p:spPr>
          <a:xfrm>
            <a:off x="674055" y="2298478"/>
            <a:ext cx="4571975" cy="2286007"/>
          </a:xfrm>
          <a:prstGeom prst="rect">
            <a:avLst/>
          </a:prstGeom>
        </p:spPr>
        <p:txBody>
          <a:bodyPr anchor="t"/>
          <a:lstStyle>
            <a:lvl1pPr marL="0" indent="0" algn="r">
              <a:buNone/>
              <a:defRPr sz="4800" b="1">
                <a:solidFill>
                  <a:schemeClr val="tx1">
                    <a:lumMod val="10000"/>
                    <a:lumOff val="90000"/>
                  </a:schemeClr>
                </a:solidFill>
                <a:latin typeface="+mj-lt"/>
              </a:defRPr>
            </a:lvl1pPr>
          </a:lstStyle>
          <a:p>
            <a:pPr lvl="0"/>
            <a:r>
              <a:rPr lang="en-US" dirty="0"/>
              <a:t>01</a:t>
            </a:r>
          </a:p>
        </p:txBody>
      </p:sp>
      <p:grpSp>
        <p:nvGrpSpPr>
          <p:cNvPr id="36" name="Group 35">
            <a:extLst>
              <a:ext uri="{FF2B5EF4-FFF2-40B4-BE49-F238E27FC236}">
                <a16:creationId xmlns:a16="http://schemas.microsoft.com/office/drawing/2014/main" id="{295E0F4D-D704-5EE7-5BD6-FBFC12DB1897}"/>
              </a:ext>
            </a:extLst>
          </p:cNvPr>
          <p:cNvGrpSpPr/>
          <p:nvPr userDrawn="1"/>
        </p:nvGrpSpPr>
        <p:grpSpPr>
          <a:xfrm>
            <a:off x="6486555" y="-8"/>
            <a:ext cx="5705445" cy="6858008"/>
            <a:chOff x="6459109" y="-8"/>
            <a:chExt cx="5735424" cy="6894043"/>
          </a:xfrm>
        </p:grpSpPr>
        <p:sp>
          <p:nvSpPr>
            <p:cNvPr id="18" name="Vrije vorm: vorm 9">
              <a:extLst>
                <a:ext uri="{FF2B5EF4-FFF2-40B4-BE49-F238E27FC236}">
                  <a16:creationId xmlns:a16="http://schemas.microsoft.com/office/drawing/2014/main" id="{C75DACDE-E7EC-DE63-0CB5-ECE0306FA2D1}"/>
                </a:ext>
              </a:extLst>
            </p:cNvPr>
            <p:cNvSpPr/>
            <p:nvPr userDrawn="1"/>
          </p:nvSpPr>
          <p:spPr>
            <a:xfrm flipH="1">
              <a:off x="6459109" y="4604722"/>
              <a:ext cx="2289313" cy="2289313"/>
            </a:xfrm>
            <a:custGeom>
              <a:avLst/>
              <a:gdLst>
                <a:gd name="connsiteX0" fmla="*/ 2286037 w 2286036"/>
                <a:gd name="connsiteY0" fmla="*/ 2286036 h 2286036"/>
                <a:gd name="connsiteX1" fmla="*/ 0 w 2286036"/>
                <a:gd name="connsiteY1" fmla="*/ 2286036 h 2286036"/>
                <a:gd name="connsiteX2" fmla="*/ 0 w 2286036"/>
                <a:gd name="connsiteY2" fmla="*/ 0 h 2286036"/>
                <a:gd name="connsiteX3" fmla="*/ 2286037 w 2286036"/>
                <a:gd name="connsiteY3" fmla="*/ 2286036 h 2286036"/>
              </a:gdLst>
              <a:ahLst/>
              <a:cxnLst>
                <a:cxn ang="0">
                  <a:pos x="connsiteX0" y="connsiteY0"/>
                </a:cxn>
                <a:cxn ang="0">
                  <a:pos x="connsiteX1" y="connsiteY1"/>
                </a:cxn>
                <a:cxn ang="0">
                  <a:pos x="connsiteX2" y="connsiteY2"/>
                </a:cxn>
                <a:cxn ang="0">
                  <a:pos x="connsiteX3" y="connsiteY3"/>
                </a:cxn>
              </a:cxnLst>
              <a:rect l="l" t="t" r="r" b="b"/>
              <a:pathLst>
                <a:path w="2286036" h="2286036">
                  <a:moveTo>
                    <a:pt x="2286037" y="2286036"/>
                  </a:moveTo>
                  <a:lnTo>
                    <a:pt x="0" y="2286036"/>
                  </a:lnTo>
                  <a:lnTo>
                    <a:pt x="0" y="0"/>
                  </a:lnTo>
                  <a:lnTo>
                    <a:pt x="2286037" y="2286036"/>
                  </a:lnTo>
                  <a:close/>
                </a:path>
              </a:pathLst>
            </a:custGeom>
            <a:noFill/>
            <a:ln w="0" cap="flat">
              <a:solidFill>
                <a:schemeClr val="tx1">
                  <a:lumMod val="10000"/>
                  <a:lumOff val="90000"/>
                </a:schemeClr>
              </a:solidFill>
              <a:prstDash val="solid"/>
              <a:miter/>
            </a:ln>
          </p:spPr>
          <p:txBody>
            <a:bodyPr rtlCol="0" anchor="ctr"/>
            <a:lstStyle/>
            <a:p>
              <a:endParaRPr lang="nl-NL"/>
            </a:p>
          </p:txBody>
        </p:sp>
        <p:sp>
          <p:nvSpPr>
            <p:cNvPr id="24" name="Vrije vorm: vorm 18">
              <a:extLst>
                <a:ext uri="{FF2B5EF4-FFF2-40B4-BE49-F238E27FC236}">
                  <a16:creationId xmlns:a16="http://schemas.microsoft.com/office/drawing/2014/main" id="{A0EC596D-4717-F121-FDF3-7E08940E4701}"/>
                </a:ext>
              </a:extLst>
            </p:cNvPr>
            <p:cNvSpPr/>
            <p:nvPr userDrawn="1"/>
          </p:nvSpPr>
          <p:spPr>
            <a:xfrm flipH="1">
              <a:off x="9893073" y="-8"/>
              <a:ext cx="2289302" cy="2289302"/>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noFill/>
            <a:ln w="0" cap="flat">
              <a:solidFill>
                <a:schemeClr val="tx1">
                  <a:lumMod val="10000"/>
                  <a:lumOff val="90000"/>
                </a:schemeClr>
              </a:solidFill>
              <a:prstDash val="solid"/>
              <a:miter/>
            </a:ln>
          </p:spPr>
          <p:txBody>
            <a:bodyPr rtlCol="0" anchor="ctr"/>
            <a:lstStyle/>
            <a:p>
              <a:endParaRPr lang="nl-NL"/>
            </a:p>
          </p:txBody>
        </p:sp>
        <p:sp>
          <p:nvSpPr>
            <p:cNvPr id="30" name="Vrije vorm: vorm 11">
              <a:extLst>
                <a:ext uri="{FF2B5EF4-FFF2-40B4-BE49-F238E27FC236}">
                  <a16:creationId xmlns:a16="http://schemas.microsoft.com/office/drawing/2014/main" id="{4EB34652-C23D-42D0-EAFD-AE0AD02690D0}"/>
                </a:ext>
              </a:extLst>
            </p:cNvPr>
            <p:cNvSpPr/>
            <p:nvPr/>
          </p:nvSpPr>
          <p:spPr>
            <a:xfrm>
              <a:off x="8752365" y="4581825"/>
              <a:ext cx="1144651" cy="2289302"/>
            </a:xfrm>
            <a:custGeom>
              <a:avLst/>
              <a:gdLst>
                <a:gd name="connsiteX0" fmla="*/ 1143013 w 1143013"/>
                <a:gd name="connsiteY0" fmla="*/ 0 h 2286025"/>
                <a:gd name="connsiteX1" fmla="*/ 1143013 w 1143013"/>
                <a:gd name="connsiteY1" fmla="*/ 2286026 h 2286025"/>
                <a:gd name="connsiteX2" fmla="*/ 0 w 1143013"/>
                <a:gd name="connsiteY2" fmla="*/ 1143013 h 2286025"/>
                <a:gd name="connsiteX3" fmla="*/ 1143013 w 1143013"/>
                <a:gd name="connsiteY3" fmla="*/ 0 h 2286025"/>
              </a:gdLst>
              <a:ahLst/>
              <a:cxnLst>
                <a:cxn ang="0">
                  <a:pos x="connsiteX0" y="connsiteY0"/>
                </a:cxn>
                <a:cxn ang="0">
                  <a:pos x="connsiteX1" y="connsiteY1"/>
                </a:cxn>
                <a:cxn ang="0">
                  <a:pos x="connsiteX2" y="connsiteY2"/>
                </a:cxn>
                <a:cxn ang="0">
                  <a:pos x="connsiteX3" y="connsiteY3"/>
                </a:cxn>
              </a:cxnLst>
              <a:rect l="l" t="t" r="r" b="b"/>
              <a:pathLst>
                <a:path w="1143013" h="2286025">
                  <a:moveTo>
                    <a:pt x="1143013" y="0"/>
                  </a:moveTo>
                  <a:lnTo>
                    <a:pt x="1143013" y="2286026"/>
                  </a:lnTo>
                  <a:cubicBezTo>
                    <a:pt x="511785" y="2286026"/>
                    <a:pt x="0" y="1774241"/>
                    <a:pt x="0" y="1143013"/>
                  </a:cubicBezTo>
                  <a:cubicBezTo>
                    <a:pt x="0" y="511785"/>
                    <a:pt x="511785" y="0"/>
                    <a:pt x="1143013" y="0"/>
                  </a:cubicBezTo>
                  <a:close/>
                </a:path>
              </a:pathLst>
            </a:custGeom>
            <a:noFill/>
            <a:ln w="0" cap="flat">
              <a:solidFill>
                <a:schemeClr val="tx1">
                  <a:lumMod val="10000"/>
                  <a:lumOff val="90000"/>
                </a:schemeClr>
              </a:solidFill>
              <a:prstDash val="solid"/>
              <a:miter/>
            </a:ln>
          </p:spPr>
          <p:txBody>
            <a:bodyPr rtlCol="0" anchor="ctr"/>
            <a:lstStyle/>
            <a:p>
              <a:endParaRPr lang="nl-NL"/>
            </a:p>
          </p:txBody>
        </p:sp>
        <p:sp>
          <p:nvSpPr>
            <p:cNvPr id="33" name="Vrije vorm: vorm 16">
              <a:extLst>
                <a:ext uri="{FF2B5EF4-FFF2-40B4-BE49-F238E27FC236}">
                  <a16:creationId xmlns:a16="http://schemas.microsoft.com/office/drawing/2014/main" id="{0A4A98AD-D827-0E2D-8305-081B14717334}"/>
                </a:ext>
              </a:extLst>
            </p:cNvPr>
            <p:cNvSpPr/>
            <p:nvPr userDrawn="1"/>
          </p:nvSpPr>
          <p:spPr>
            <a:xfrm rot="18900000" flipH="1">
              <a:off x="7935202" y="345697"/>
              <a:ext cx="1618773" cy="1618773"/>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noFill/>
            <a:ln w="0" cap="flat">
              <a:solidFill>
                <a:schemeClr val="tx1">
                  <a:lumMod val="10000"/>
                  <a:lumOff val="90000"/>
                </a:schemeClr>
              </a:solidFill>
              <a:prstDash val="solid"/>
              <a:miter/>
            </a:ln>
          </p:spPr>
          <p:txBody>
            <a:bodyPr rtlCol="0" anchor="ctr"/>
            <a:lstStyle/>
            <a:p>
              <a:endParaRPr lang="nl-NL"/>
            </a:p>
          </p:txBody>
        </p:sp>
        <p:sp>
          <p:nvSpPr>
            <p:cNvPr id="34" name="Vrije vorm: vorm 17">
              <a:extLst>
                <a:ext uri="{FF2B5EF4-FFF2-40B4-BE49-F238E27FC236}">
                  <a16:creationId xmlns:a16="http://schemas.microsoft.com/office/drawing/2014/main" id="{4B9606F0-4E05-AE28-10B9-ADE63164B28B}"/>
                </a:ext>
              </a:extLst>
            </p:cNvPr>
            <p:cNvSpPr/>
            <p:nvPr userDrawn="1"/>
          </p:nvSpPr>
          <p:spPr>
            <a:xfrm>
              <a:off x="9905975" y="2295800"/>
              <a:ext cx="2286025" cy="2286025"/>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noFill/>
            <a:ln w="0" cap="flat">
              <a:solidFill>
                <a:schemeClr val="tx1">
                  <a:lumMod val="10000"/>
                  <a:lumOff val="90000"/>
                </a:schemeClr>
              </a:solidFill>
              <a:prstDash val="solid"/>
              <a:miter/>
            </a:ln>
          </p:spPr>
          <p:txBody>
            <a:bodyPr rtlCol="0" anchor="ctr"/>
            <a:lstStyle/>
            <a:p>
              <a:endParaRPr lang="nl-NL" dirty="0"/>
            </a:p>
          </p:txBody>
        </p:sp>
        <p:sp>
          <p:nvSpPr>
            <p:cNvPr id="35" name="Vrije vorm: vorm 18">
              <a:extLst>
                <a:ext uri="{FF2B5EF4-FFF2-40B4-BE49-F238E27FC236}">
                  <a16:creationId xmlns:a16="http://schemas.microsoft.com/office/drawing/2014/main" id="{AAB3C64C-1F3E-C5C8-A6F1-5F8F861E80D6}"/>
                </a:ext>
              </a:extLst>
            </p:cNvPr>
            <p:cNvSpPr/>
            <p:nvPr userDrawn="1"/>
          </p:nvSpPr>
          <p:spPr>
            <a:xfrm flipH="1">
              <a:off x="9905231" y="4581825"/>
              <a:ext cx="2289302" cy="2289302"/>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noFill/>
            <a:ln w="0" cap="flat">
              <a:solidFill>
                <a:schemeClr val="tx1">
                  <a:lumMod val="10000"/>
                  <a:lumOff val="90000"/>
                </a:schemeClr>
              </a:solidFill>
              <a:prstDash val="solid"/>
              <a:miter/>
            </a:ln>
          </p:spPr>
          <p:txBody>
            <a:bodyPr rtlCol="0" anchor="ctr"/>
            <a:lstStyle/>
            <a:p>
              <a:endParaRPr lang="nl-NL"/>
            </a:p>
          </p:txBody>
        </p:sp>
      </p:grpSp>
      <p:pic>
        <p:nvPicPr>
          <p:cNvPr id="37" name="Graphic 36">
            <a:extLst>
              <a:ext uri="{FF2B5EF4-FFF2-40B4-BE49-F238E27FC236}">
                <a16:creationId xmlns:a16="http://schemas.microsoft.com/office/drawing/2014/main" id="{75E3789D-3585-F958-EF40-CE12185BCE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1999" y="288001"/>
            <a:ext cx="914395" cy="485774"/>
          </a:xfrm>
          <a:prstGeom prst="rect">
            <a:avLst/>
          </a:prstGeom>
        </p:spPr>
      </p:pic>
    </p:spTree>
    <p:extLst>
      <p:ext uri="{BB962C8B-B14F-4D97-AF65-F5344CB8AC3E}">
        <p14:creationId xmlns:p14="http://schemas.microsoft.com/office/powerpoint/2010/main" val="22941096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outlook">
    <p:spTree>
      <p:nvGrpSpPr>
        <p:cNvPr id="1" name=""/>
        <p:cNvGrpSpPr/>
        <p:nvPr/>
      </p:nvGrpSpPr>
      <p:grpSpPr>
        <a:xfrm>
          <a:off x="0" y="0"/>
          <a:ext cx="0" cy="0"/>
          <a:chOff x="0" y="0"/>
          <a:chExt cx="0" cy="0"/>
        </a:xfrm>
      </p:grpSpPr>
      <p:cxnSp>
        <p:nvCxnSpPr>
          <p:cNvPr id="12" name="Rechte verbindingslijn 11">
            <a:extLst>
              <a:ext uri="{FF2B5EF4-FFF2-40B4-BE49-F238E27FC236}">
                <a16:creationId xmlns:a16="http://schemas.microsoft.com/office/drawing/2014/main" id="{AD8339D7-3963-5A88-2E9B-82BFFF6D30F1}"/>
              </a:ext>
            </a:extLst>
          </p:cNvPr>
          <p:cNvCxnSpPr/>
          <p:nvPr/>
        </p:nvCxnSpPr>
        <p:spPr>
          <a:xfrm>
            <a:off x="791999" y="3940876"/>
            <a:ext cx="10608000" cy="0"/>
          </a:xfrm>
          <a:prstGeom prst="line">
            <a:avLst/>
          </a:prstGeom>
          <a:ln w="38100">
            <a:solidFill>
              <a:srgbClr val="D1E3F7"/>
            </a:solidFill>
          </a:ln>
        </p:spPr>
        <p:style>
          <a:lnRef idx="3">
            <a:schemeClr val="accent3"/>
          </a:lnRef>
          <a:fillRef idx="0">
            <a:schemeClr val="accent3"/>
          </a:fillRef>
          <a:effectRef idx="2">
            <a:schemeClr val="accent3"/>
          </a:effectRef>
          <a:fontRef idx="minor">
            <a:schemeClr val="tx1"/>
          </a:fontRef>
        </p:style>
      </p:cxnSp>
      <p:sp>
        <p:nvSpPr>
          <p:cNvPr id="19" name="Tijdelijke aanduiding voor inhoud 2">
            <a:extLst>
              <a:ext uri="{FF2B5EF4-FFF2-40B4-BE49-F238E27FC236}">
                <a16:creationId xmlns:a16="http://schemas.microsoft.com/office/drawing/2014/main" id="{A046EFC5-2CEB-A518-1E79-2AC01AAE74A7}"/>
              </a:ext>
            </a:extLst>
          </p:cNvPr>
          <p:cNvSpPr>
            <a:spLocks noGrp="1"/>
          </p:cNvSpPr>
          <p:nvPr>
            <p:ph sz="half" idx="1"/>
          </p:nvPr>
        </p:nvSpPr>
        <p:spPr>
          <a:xfrm>
            <a:off x="791999" y="4696876"/>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2" name="Group 1">
            <a:extLst>
              <a:ext uri="{FF2B5EF4-FFF2-40B4-BE49-F238E27FC236}">
                <a16:creationId xmlns:a16="http://schemas.microsoft.com/office/drawing/2014/main" id="{109ABA90-4D41-0166-C754-DB63FD17E451}"/>
              </a:ext>
            </a:extLst>
          </p:cNvPr>
          <p:cNvGrpSpPr/>
          <p:nvPr userDrawn="1"/>
        </p:nvGrpSpPr>
        <p:grpSpPr>
          <a:xfrm>
            <a:off x="1637999" y="3760876"/>
            <a:ext cx="360000" cy="676893"/>
            <a:chOff x="1638000" y="4200658"/>
            <a:chExt cx="360000" cy="676893"/>
          </a:xfrm>
        </p:grpSpPr>
        <p:sp>
          <p:nvSpPr>
            <p:cNvPr id="18" name="Ovaal 17">
              <a:extLst>
                <a:ext uri="{FF2B5EF4-FFF2-40B4-BE49-F238E27FC236}">
                  <a16:creationId xmlns:a16="http://schemas.microsoft.com/office/drawing/2014/main" id="{3CAF92B1-1DE6-FDE0-E7D7-E48AF810E0FE}"/>
                </a:ext>
              </a:extLst>
            </p:cNvPr>
            <p:cNvSpPr>
              <a:spLocks noChangeAspect="1"/>
            </p:cNvSpPr>
            <p:nvPr/>
          </p:nvSpPr>
          <p:spPr>
            <a:xfrm>
              <a:off x="16380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Vrije vorm: vorm 20">
              <a:extLst>
                <a:ext uri="{FF2B5EF4-FFF2-40B4-BE49-F238E27FC236}">
                  <a16:creationId xmlns:a16="http://schemas.microsoft.com/office/drawing/2014/main" id="{A176A7FE-049A-0769-1FA3-D2ECB9E412D9}"/>
                </a:ext>
              </a:extLst>
            </p:cNvPr>
            <p:cNvSpPr>
              <a:spLocks noChangeAspect="1"/>
            </p:cNvSpPr>
            <p:nvPr/>
          </p:nvSpPr>
          <p:spPr>
            <a:xfrm rot="2700000">
              <a:off x="1710000" y="4661551"/>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31" name="Tijdelijke aanduiding voor inhoud 2">
            <a:extLst>
              <a:ext uri="{FF2B5EF4-FFF2-40B4-BE49-F238E27FC236}">
                <a16:creationId xmlns:a16="http://schemas.microsoft.com/office/drawing/2014/main" id="{680E7892-8B36-0667-9CD4-0FA817BF5C41}"/>
              </a:ext>
            </a:extLst>
          </p:cNvPr>
          <p:cNvSpPr>
            <a:spLocks noGrp="1"/>
          </p:cNvSpPr>
          <p:nvPr>
            <p:ph sz="half" idx="14"/>
          </p:nvPr>
        </p:nvSpPr>
        <p:spPr>
          <a:xfrm>
            <a:off x="9347999" y="2451379"/>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DDD5D59E-FEAB-1D52-68ED-0524DBB98F20}"/>
              </a:ext>
            </a:extLst>
          </p:cNvPr>
          <p:cNvGrpSpPr/>
          <p:nvPr userDrawn="1"/>
        </p:nvGrpSpPr>
        <p:grpSpPr>
          <a:xfrm>
            <a:off x="10193999" y="3431556"/>
            <a:ext cx="360000" cy="689320"/>
            <a:chOff x="10194000" y="3871338"/>
            <a:chExt cx="360000" cy="689320"/>
          </a:xfrm>
        </p:grpSpPr>
        <p:sp>
          <p:nvSpPr>
            <p:cNvPr id="26" name="Vrije vorm: vorm 25">
              <a:extLst>
                <a:ext uri="{FF2B5EF4-FFF2-40B4-BE49-F238E27FC236}">
                  <a16:creationId xmlns:a16="http://schemas.microsoft.com/office/drawing/2014/main" id="{B78677D7-32DA-DE74-85F8-E283930E72DB}"/>
                </a:ext>
              </a:extLst>
            </p:cNvPr>
            <p:cNvSpPr>
              <a:spLocks noChangeAspect="1"/>
            </p:cNvSpPr>
            <p:nvPr/>
          </p:nvSpPr>
          <p:spPr>
            <a:xfrm rot="13500000">
              <a:off x="10266000" y="3871338"/>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sp>
          <p:nvSpPr>
            <p:cNvPr id="4" name="Ovaal 3">
              <a:extLst>
                <a:ext uri="{FF2B5EF4-FFF2-40B4-BE49-F238E27FC236}">
                  <a16:creationId xmlns:a16="http://schemas.microsoft.com/office/drawing/2014/main" id="{75D82B48-485F-7C9A-C23F-3D3DB4B26A17}"/>
                </a:ext>
              </a:extLst>
            </p:cNvPr>
            <p:cNvSpPr>
              <a:spLocks noChangeAspect="1"/>
            </p:cNvSpPr>
            <p:nvPr/>
          </p:nvSpPr>
          <p:spPr>
            <a:xfrm>
              <a:off x="101940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2" name="Group 21">
            <a:extLst>
              <a:ext uri="{FF2B5EF4-FFF2-40B4-BE49-F238E27FC236}">
                <a16:creationId xmlns:a16="http://schemas.microsoft.com/office/drawing/2014/main" id="{7D4EB7EB-6FCC-34AE-EC9B-CD54089CA779}"/>
              </a:ext>
            </a:extLst>
          </p:cNvPr>
          <p:cNvGrpSpPr/>
          <p:nvPr userDrawn="1"/>
        </p:nvGrpSpPr>
        <p:grpSpPr>
          <a:xfrm>
            <a:off x="6771599" y="3431556"/>
            <a:ext cx="360000" cy="689320"/>
            <a:chOff x="6771600" y="3871338"/>
            <a:chExt cx="360000" cy="689320"/>
          </a:xfrm>
        </p:grpSpPr>
        <p:sp>
          <p:nvSpPr>
            <p:cNvPr id="7" name="Ovaal 6">
              <a:extLst>
                <a:ext uri="{FF2B5EF4-FFF2-40B4-BE49-F238E27FC236}">
                  <a16:creationId xmlns:a16="http://schemas.microsoft.com/office/drawing/2014/main" id="{673BEDDF-9CE7-8FAC-8DDC-92E9C20FDB6A}"/>
                </a:ext>
              </a:extLst>
            </p:cNvPr>
            <p:cNvSpPr>
              <a:spLocks noChangeAspect="1"/>
            </p:cNvSpPr>
            <p:nvPr/>
          </p:nvSpPr>
          <p:spPr>
            <a:xfrm>
              <a:off x="67716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rije vorm: vorm 10">
              <a:extLst>
                <a:ext uri="{FF2B5EF4-FFF2-40B4-BE49-F238E27FC236}">
                  <a16:creationId xmlns:a16="http://schemas.microsoft.com/office/drawing/2014/main" id="{11386AD5-E509-BE10-938D-01B03CC450C1}"/>
                </a:ext>
              </a:extLst>
            </p:cNvPr>
            <p:cNvSpPr>
              <a:spLocks noChangeAspect="1"/>
            </p:cNvSpPr>
            <p:nvPr/>
          </p:nvSpPr>
          <p:spPr>
            <a:xfrm rot="13500000">
              <a:off x="6840313" y="3871338"/>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13" name="Tijdelijke aanduiding voor inhoud 2">
            <a:extLst>
              <a:ext uri="{FF2B5EF4-FFF2-40B4-BE49-F238E27FC236}">
                <a16:creationId xmlns:a16="http://schemas.microsoft.com/office/drawing/2014/main" id="{925F631E-495F-1D02-14FA-1B44DD3E38D3}"/>
              </a:ext>
            </a:extLst>
          </p:cNvPr>
          <p:cNvSpPr>
            <a:spLocks noGrp="1"/>
          </p:cNvSpPr>
          <p:nvPr>
            <p:ph sz="half" idx="15"/>
          </p:nvPr>
        </p:nvSpPr>
        <p:spPr>
          <a:xfrm>
            <a:off x="5922312" y="2451379"/>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3" name="Group 2">
            <a:extLst>
              <a:ext uri="{FF2B5EF4-FFF2-40B4-BE49-F238E27FC236}">
                <a16:creationId xmlns:a16="http://schemas.microsoft.com/office/drawing/2014/main" id="{FDDD13A5-31B7-55E2-4C49-1F87608C4044}"/>
              </a:ext>
            </a:extLst>
          </p:cNvPr>
          <p:cNvGrpSpPr/>
          <p:nvPr userDrawn="1"/>
        </p:nvGrpSpPr>
        <p:grpSpPr>
          <a:xfrm>
            <a:off x="3349199" y="3431556"/>
            <a:ext cx="360000" cy="689320"/>
            <a:chOff x="3349200" y="3871338"/>
            <a:chExt cx="360000" cy="689320"/>
          </a:xfrm>
        </p:grpSpPr>
        <p:sp>
          <p:nvSpPr>
            <p:cNvPr id="5" name="Ovaal 4">
              <a:extLst>
                <a:ext uri="{FF2B5EF4-FFF2-40B4-BE49-F238E27FC236}">
                  <a16:creationId xmlns:a16="http://schemas.microsoft.com/office/drawing/2014/main" id="{B117B797-85C3-3501-6174-FAF758DA09A3}"/>
                </a:ext>
              </a:extLst>
            </p:cNvPr>
            <p:cNvSpPr>
              <a:spLocks noChangeAspect="1"/>
            </p:cNvSpPr>
            <p:nvPr/>
          </p:nvSpPr>
          <p:spPr>
            <a:xfrm>
              <a:off x="33492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Vrije vorm: vorm 13">
              <a:extLst>
                <a:ext uri="{FF2B5EF4-FFF2-40B4-BE49-F238E27FC236}">
                  <a16:creationId xmlns:a16="http://schemas.microsoft.com/office/drawing/2014/main" id="{93C08ED7-2AC5-7AD5-28ED-A91A2FC075BD}"/>
                </a:ext>
              </a:extLst>
            </p:cNvPr>
            <p:cNvSpPr>
              <a:spLocks noChangeAspect="1"/>
            </p:cNvSpPr>
            <p:nvPr/>
          </p:nvSpPr>
          <p:spPr>
            <a:xfrm rot="13500000">
              <a:off x="3414626" y="3871338"/>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15" name="Tijdelijke aanduiding voor inhoud 2">
            <a:extLst>
              <a:ext uri="{FF2B5EF4-FFF2-40B4-BE49-F238E27FC236}">
                <a16:creationId xmlns:a16="http://schemas.microsoft.com/office/drawing/2014/main" id="{FAC42D74-5726-5BAD-C772-84DE58C4D5DA}"/>
              </a:ext>
            </a:extLst>
          </p:cNvPr>
          <p:cNvSpPr>
            <a:spLocks noGrp="1"/>
          </p:cNvSpPr>
          <p:nvPr>
            <p:ph sz="half" idx="16"/>
          </p:nvPr>
        </p:nvSpPr>
        <p:spPr>
          <a:xfrm>
            <a:off x="2496625" y="2451379"/>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ijdelijke aanduiding voor inhoud 2">
            <a:extLst>
              <a:ext uri="{FF2B5EF4-FFF2-40B4-BE49-F238E27FC236}">
                <a16:creationId xmlns:a16="http://schemas.microsoft.com/office/drawing/2014/main" id="{4F2289ED-FD1F-353D-0967-EEF2A65901E7}"/>
              </a:ext>
            </a:extLst>
          </p:cNvPr>
          <p:cNvSpPr>
            <a:spLocks noGrp="1"/>
          </p:cNvSpPr>
          <p:nvPr>
            <p:ph sz="half" idx="17"/>
          </p:nvPr>
        </p:nvSpPr>
        <p:spPr>
          <a:xfrm>
            <a:off x="4213489" y="4696876"/>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15C8E060-978A-BE0E-2996-4293B25FEE05}"/>
              </a:ext>
            </a:extLst>
          </p:cNvPr>
          <p:cNvGrpSpPr/>
          <p:nvPr userDrawn="1"/>
        </p:nvGrpSpPr>
        <p:grpSpPr>
          <a:xfrm>
            <a:off x="5060399" y="3760876"/>
            <a:ext cx="360000" cy="676893"/>
            <a:chOff x="5060400" y="4200658"/>
            <a:chExt cx="360000" cy="676893"/>
          </a:xfrm>
        </p:grpSpPr>
        <p:sp>
          <p:nvSpPr>
            <p:cNvPr id="6" name="Ovaal 5">
              <a:extLst>
                <a:ext uri="{FF2B5EF4-FFF2-40B4-BE49-F238E27FC236}">
                  <a16:creationId xmlns:a16="http://schemas.microsoft.com/office/drawing/2014/main" id="{24EE4E28-B65B-8072-A6E7-30D0997407A6}"/>
                </a:ext>
              </a:extLst>
            </p:cNvPr>
            <p:cNvSpPr>
              <a:spLocks noChangeAspect="1"/>
            </p:cNvSpPr>
            <p:nvPr/>
          </p:nvSpPr>
          <p:spPr>
            <a:xfrm>
              <a:off x="50604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Vrije vorm: vorm 16">
              <a:extLst>
                <a:ext uri="{FF2B5EF4-FFF2-40B4-BE49-F238E27FC236}">
                  <a16:creationId xmlns:a16="http://schemas.microsoft.com/office/drawing/2014/main" id="{1E9E52D7-03BB-B58A-D59A-370837D679F4}"/>
                </a:ext>
              </a:extLst>
            </p:cNvPr>
            <p:cNvSpPr>
              <a:spLocks noChangeAspect="1"/>
            </p:cNvSpPr>
            <p:nvPr/>
          </p:nvSpPr>
          <p:spPr>
            <a:xfrm rot="2700000">
              <a:off x="5131490" y="4661551"/>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20" name="Tijdelijke aanduiding voor inhoud 2">
            <a:extLst>
              <a:ext uri="{FF2B5EF4-FFF2-40B4-BE49-F238E27FC236}">
                <a16:creationId xmlns:a16="http://schemas.microsoft.com/office/drawing/2014/main" id="{661E78CF-706A-9D3A-80AB-21B6128EE8C8}"/>
              </a:ext>
            </a:extLst>
          </p:cNvPr>
          <p:cNvSpPr>
            <a:spLocks noGrp="1"/>
          </p:cNvSpPr>
          <p:nvPr>
            <p:ph sz="half" idx="18"/>
          </p:nvPr>
        </p:nvSpPr>
        <p:spPr>
          <a:xfrm>
            <a:off x="7634979" y="4696876"/>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23" name="Group 22">
            <a:extLst>
              <a:ext uri="{FF2B5EF4-FFF2-40B4-BE49-F238E27FC236}">
                <a16:creationId xmlns:a16="http://schemas.microsoft.com/office/drawing/2014/main" id="{D3630844-7D2B-045E-375D-7EB7C19014B2}"/>
              </a:ext>
            </a:extLst>
          </p:cNvPr>
          <p:cNvGrpSpPr/>
          <p:nvPr userDrawn="1"/>
        </p:nvGrpSpPr>
        <p:grpSpPr>
          <a:xfrm>
            <a:off x="8482799" y="3760876"/>
            <a:ext cx="360000" cy="676893"/>
            <a:chOff x="8482800" y="4200658"/>
            <a:chExt cx="360000" cy="676893"/>
          </a:xfrm>
        </p:grpSpPr>
        <p:sp>
          <p:nvSpPr>
            <p:cNvPr id="9" name="Ovaal 8">
              <a:extLst>
                <a:ext uri="{FF2B5EF4-FFF2-40B4-BE49-F238E27FC236}">
                  <a16:creationId xmlns:a16="http://schemas.microsoft.com/office/drawing/2014/main" id="{00FA3CBD-E88A-71C0-8555-D24BD776C901}"/>
                </a:ext>
              </a:extLst>
            </p:cNvPr>
            <p:cNvSpPr>
              <a:spLocks noChangeAspect="1"/>
            </p:cNvSpPr>
            <p:nvPr/>
          </p:nvSpPr>
          <p:spPr>
            <a:xfrm>
              <a:off x="8482800" y="4200658"/>
              <a:ext cx="360000" cy="360000"/>
            </a:xfrm>
            <a:prstGeom prst="ellipse">
              <a:avLst/>
            </a:prstGeom>
            <a:solidFill>
              <a:srgbClr val="D1E3F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Vrije vorm: vorm 29">
              <a:extLst>
                <a:ext uri="{FF2B5EF4-FFF2-40B4-BE49-F238E27FC236}">
                  <a16:creationId xmlns:a16="http://schemas.microsoft.com/office/drawing/2014/main" id="{2C1B84D8-AFAD-6DEC-1829-4E5E01D46951}"/>
                </a:ext>
              </a:extLst>
            </p:cNvPr>
            <p:cNvSpPr>
              <a:spLocks noChangeAspect="1"/>
            </p:cNvSpPr>
            <p:nvPr/>
          </p:nvSpPr>
          <p:spPr>
            <a:xfrm rot="2700000">
              <a:off x="8552980" y="4661551"/>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27" name="Footer Placeholder 2">
            <a:extLst>
              <a:ext uri="{FF2B5EF4-FFF2-40B4-BE49-F238E27FC236}">
                <a16:creationId xmlns:a16="http://schemas.microsoft.com/office/drawing/2014/main" id="{4B1619E7-F2E5-228D-32A2-F881646D69F3}"/>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8" name="Tijdelijke aanduiding voor tekst 2">
            <a:extLst>
              <a:ext uri="{FF2B5EF4-FFF2-40B4-BE49-F238E27FC236}">
                <a16:creationId xmlns:a16="http://schemas.microsoft.com/office/drawing/2014/main" id="{2A2196B7-3672-3704-4A51-57C994A8AD08}"/>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28" name="Tijdelijke aanduiding voor titel 1">
            <a:extLst>
              <a:ext uri="{FF2B5EF4-FFF2-40B4-BE49-F238E27FC236}">
                <a16:creationId xmlns:a16="http://schemas.microsoft.com/office/drawing/2014/main" id="{5143EE90-5A69-1CF3-6FA4-4A251264B88F}"/>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374595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outlook with icons">
    <p:spTree>
      <p:nvGrpSpPr>
        <p:cNvPr id="1" name=""/>
        <p:cNvGrpSpPr/>
        <p:nvPr/>
      </p:nvGrpSpPr>
      <p:grpSpPr>
        <a:xfrm>
          <a:off x="0" y="0"/>
          <a:ext cx="0" cy="0"/>
          <a:chOff x="0" y="0"/>
          <a:chExt cx="0" cy="0"/>
        </a:xfrm>
      </p:grpSpPr>
      <p:cxnSp>
        <p:nvCxnSpPr>
          <p:cNvPr id="12" name="Rechte verbindingslijn 11">
            <a:extLst>
              <a:ext uri="{FF2B5EF4-FFF2-40B4-BE49-F238E27FC236}">
                <a16:creationId xmlns:a16="http://schemas.microsoft.com/office/drawing/2014/main" id="{AD8339D7-3963-5A88-2E9B-82BFFF6D30F1}"/>
              </a:ext>
            </a:extLst>
          </p:cNvPr>
          <p:cNvCxnSpPr/>
          <p:nvPr/>
        </p:nvCxnSpPr>
        <p:spPr>
          <a:xfrm>
            <a:off x="791999" y="4186786"/>
            <a:ext cx="10608000" cy="0"/>
          </a:xfrm>
          <a:prstGeom prst="line">
            <a:avLst/>
          </a:prstGeom>
          <a:ln w="38100">
            <a:solidFill>
              <a:srgbClr val="D1E3F7"/>
            </a:solidFill>
          </a:ln>
        </p:spPr>
        <p:style>
          <a:lnRef idx="3">
            <a:schemeClr val="accent3"/>
          </a:lnRef>
          <a:fillRef idx="0">
            <a:schemeClr val="accent3"/>
          </a:fillRef>
          <a:effectRef idx="2">
            <a:schemeClr val="accent3"/>
          </a:effectRef>
          <a:fontRef idx="minor">
            <a:schemeClr val="tx1"/>
          </a:fontRef>
        </p:style>
      </p:cxnSp>
      <p:sp>
        <p:nvSpPr>
          <p:cNvPr id="19" name="Tijdelijke aanduiding voor inhoud 2">
            <a:extLst>
              <a:ext uri="{FF2B5EF4-FFF2-40B4-BE49-F238E27FC236}">
                <a16:creationId xmlns:a16="http://schemas.microsoft.com/office/drawing/2014/main" id="{A046EFC5-2CEB-A518-1E79-2AC01AAE74A7}"/>
              </a:ext>
            </a:extLst>
          </p:cNvPr>
          <p:cNvSpPr>
            <a:spLocks noGrp="1"/>
          </p:cNvSpPr>
          <p:nvPr>
            <p:ph sz="half" idx="1"/>
          </p:nvPr>
        </p:nvSpPr>
        <p:spPr>
          <a:xfrm>
            <a:off x="791999" y="5282629"/>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grpSp>
        <p:nvGrpSpPr>
          <p:cNvPr id="4" name="Group 3">
            <a:extLst>
              <a:ext uri="{FF2B5EF4-FFF2-40B4-BE49-F238E27FC236}">
                <a16:creationId xmlns:a16="http://schemas.microsoft.com/office/drawing/2014/main" id="{043B2FE1-D3B3-3FAF-EBB9-8C08262ACAE1}"/>
              </a:ext>
            </a:extLst>
          </p:cNvPr>
          <p:cNvGrpSpPr/>
          <p:nvPr userDrawn="1"/>
        </p:nvGrpSpPr>
        <p:grpSpPr>
          <a:xfrm>
            <a:off x="1241999" y="3610786"/>
            <a:ext cx="1152000" cy="1412736"/>
            <a:chOff x="1242000" y="3804658"/>
            <a:chExt cx="1152000" cy="1412736"/>
          </a:xfrm>
        </p:grpSpPr>
        <p:sp>
          <p:nvSpPr>
            <p:cNvPr id="18" name="Ovaal 17">
              <a:extLst>
                <a:ext uri="{FF2B5EF4-FFF2-40B4-BE49-F238E27FC236}">
                  <a16:creationId xmlns:a16="http://schemas.microsoft.com/office/drawing/2014/main" id="{3CAF92B1-1DE6-FDE0-E7D7-E48AF810E0FE}"/>
                </a:ext>
              </a:extLst>
            </p:cNvPr>
            <p:cNvSpPr>
              <a:spLocks noChangeAspect="1"/>
            </p:cNvSpPr>
            <p:nvPr/>
          </p:nvSpPr>
          <p:spPr>
            <a:xfrm>
              <a:off x="1242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Vrije vorm: vorm 20">
              <a:extLst>
                <a:ext uri="{FF2B5EF4-FFF2-40B4-BE49-F238E27FC236}">
                  <a16:creationId xmlns:a16="http://schemas.microsoft.com/office/drawing/2014/main" id="{A176A7FE-049A-0769-1FA3-D2ECB9E412D9}"/>
                </a:ext>
              </a:extLst>
            </p:cNvPr>
            <p:cNvSpPr>
              <a:spLocks noChangeAspect="1"/>
            </p:cNvSpPr>
            <p:nvPr/>
          </p:nvSpPr>
          <p:spPr>
            <a:xfrm rot="2700000">
              <a:off x="1710000" y="5001394"/>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grpSp>
        <p:nvGrpSpPr>
          <p:cNvPr id="5" name="Group 4">
            <a:extLst>
              <a:ext uri="{FF2B5EF4-FFF2-40B4-BE49-F238E27FC236}">
                <a16:creationId xmlns:a16="http://schemas.microsoft.com/office/drawing/2014/main" id="{B523D2C2-9BC4-4445-9517-130BDB629E13}"/>
              </a:ext>
            </a:extLst>
          </p:cNvPr>
          <p:cNvGrpSpPr/>
          <p:nvPr userDrawn="1"/>
        </p:nvGrpSpPr>
        <p:grpSpPr>
          <a:xfrm>
            <a:off x="4093999" y="3357357"/>
            <a:ext cx="1152000" cy="1405429"/>
            <a:chOff x="4094000" y="3551229"/>
            <a:chExt cx="1152000" cy="1405429"/>
          </a:xfrm>
        </p:grpSpPr>
        <p:sp>
          <p:nvSpPr>
            <p:cNvPr id="24" name="Ovaal 23">
              <a:extLst>
                <a:ext uri="{FF2B5EF4-FFF2-40B4-BE49-F238E27FC236}">
                  <a16:creationId xmlns:a16="http://schemas.microsoft.com/office/drawing/2014/main" id="{8E95C17D-A4BC-D6B7-4189-F6BC524521F2}"/>
                </a:ext>
              </a:extLst>
            </p:cNvPr>
            <p:cNvSpPr>
              <a:spLocks noChangeAspect="1"/>
            </p:cNvSpPr>
            <p:nvPr/>
          </p:nvSpPr>
          <p:spPr>
            <a:xfrm>
              <a:off x="4094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Vrije vorm: vorm 24">
              <a:extLst>
                <a:ext uri="{FF2B5EF4-FFF2-40B4-BE49-F238E27FC236}">
                  <a16:creationId xmlns:a16="http://schemas.microsoft.com/office/drawing/2014/main" id="{051C1596-1BCD-2AC7-E0B0-9B0D446283D0}"/>
                </a:ext>
              </a:extLst>
            </p:cNvPr>
            <p:cNvSpPr>
              <a:spLocks noChangeAspect="1"/>
            </p:cNvSpPr>
            <p:nvPr/>
          </p:nvSpPr>
          <p:spPr>
            <a:xfrm rot="13500000">
              <a:off x="4562000" y="3551229"/>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grpSp>
        <p:nvGrpSpPr>
          <p:cNvPr id="7" name="Group 6">
            <a:extLst>
              <a:ext uri="{FF2B5EF4-FFF2-40B4-BE49-F238E27FC236}">
                <a16:creationId xmlns:a16="http://schemas.microsoft.com/office/drawing/2014/main" id="{7AEE76FD-EC1D-5C2C-A853-8E2B8943B704}"/>
              </a:ext>
            </a:extLst>
          </p:cNvPr>
          <p:cNvGrpSpPr/>
          <p:nvPr userDrawn="1"/>
        </p:nvGrpSpPr>
        <p:grpSpPr>
          <a:xfrm>
            <a:off x="9797999" y="3350050"/>
            <a:ext cx="1152000" cy="1412736"/>
            <a:chOff x="9798000" y="3543922"/>
            <a:chExt cx="1152000" cy="1412736"/>
          </a:xfrm>
        </p:grpSpPr>
        <p:sp>
          <p:nvSpPr>
            <p:cNvPr id="23" name="Ovaal 22">
              <a:extLst>
                <a:ext uri="{FF2B5EF4-FFF2-40B4-BE49-F238E27FC236}">
                  <a16:creationId xmlns:a16="http://schemas.microsoft.com/office/drawing/2014/main" id="{36F1C3C4-AFC0-9931-5AA9-3DA4715EC1D6}"/>
                </a:ext>
              </a:extLst>
            </p:cNvPr>
            <p:cNvSpPr>
              <a:spLocks noChangeAspect="1"/>
            </p:cNvSpPr>
            <p:nvPr/>
          </p:nvSpPr>
          <p:spPr>
            <a:xfrm>
              <a:off x="9798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Vrije vorm: vorm 25">
              <a:extLst>
                <a:ext uri="{FF2B5EF4-FFF2-40B4-BE49-F238E27FC236}">
                  <a16:creationId xmlns:a16="http://schemas.microsoft.com/office/drawing/2014/main" id="{B78677D7-32DA-DE74-85F8-E283930E72DB}"/>
                </a:ext>
              </a:extLst>
            </p:cNvPr>
            <p:cNvSpPr>
              <a:spLocks noChangeAspect="1"/>
            </p:cNvSpPr>
            <p:nvPr/>
          </p:nvSpPr>
          <p:spPr>
            <a:xfrm rot="13500000">
              <a:off x="10266000" y="3543922"/>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grpSp>
        <p:nvGrpSpPr>
          <p:cNvPr id="6" name="Group 5">
            <a:extLst>
              <a:ext uri="{FF2B5EF4-FFF2-40B4-BE49-F238E27FC236}">
                <a16:creationId xmlns:a16="http://schemas.microsoft.com/office/drawing/2014/main" id="{777B6836-EF16-F9D7-ED25-D8A3D83AF617}"/>
              </a:ext>
            </a:extLst>
          </p:cNvPr>
          <p:cNvGrpSpPr/>
          <p:nvPr userDrawn="1"/>
        </p:nvGrpSpPr>
        <p:grpSpPr>
          <a:xfrm>
            <a:off x="6945999" y="3610786"/>
            <a:ext cx="1152000" cy="1412736"/>
            <a:chOff x="6946000" y="3804658"/>
            <a:chExt cx="1152000" cy="1412736"/>
          </a:xfrm>
        </p:grpSpPr>
        <p:sp>
          <p:nvSpPr>
            <p:cNvPr id="22" name="Ovaal 21">
              <a:extLst>
                <a:ext uri="{FF2B5EF4-FFF2-40B4-BE49-F238E27FC236}">
                  <a16:creationId xmlns:a16="http://schemas.microsoft.com/office/drawing/2014/main" id="{3FDA66EC-C187-BD38-95C5-E822B2C7A1BC}"/>
                </a:ext>
              </a:extLst>
            </p:cNvPr>
            <p:cNvSpPr>
              <a:spLocks noChangeAspect="1"/>
            </p:cNvSpPr>
            <p:nvPr/>
          </p:nvSpPr>
          <p:spPr>
            <a:xfrm>
              <a:off x="6946000" y="3804658"/>
              <a:ext cx="1152000" cy="1152000"/>
            </a:xfrm>
            <a:prstGeom prst="ellipse">
              <a:avLst/>
            </a:prstGeom>
            <a:solidFill>
              <a:schemeClr val="bg1"/>
            </a:solidFill>
            <a:ln w="38100">
              <a:solidFill>
                <a:srgbClr val="D1E3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Vrije vorm: vorm 26">
              <a:extLst>
                <a:ext uri="{FF2B5EF4-FFF2-40B4-BE49-F238E27FC236}">
                  <a16:creationId xmlns:a16="http://schemas.microsoft.com/office/drawing/2014/main" id="{EB417611-24B4-04B9-054A-ACAC914B8EC4}"/>
                </a:ext>
              </a:extLst>
            </p:cNvPr>
            <p:cNvSpPr>
              <a:spLocks noChangeAspect="1"/>
            </p:cNvSpPr>
            <p:nvPr/>
          </p:nvSpPr>
          <p:spPr>
            <a:xfrm rot="2700000">
              <a:off x="7413999" y="5001394"/>
              <a:ext cx="216000" cy="216000"/>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507AC2"/>
            </a:solidFill>
            <a:ln w="0" cap="flat">
              <a:noFill/>
              <a:prstDash val="solid"/>
              <a:miter/>
            </a:ln>
          </p:spPr>
          <p:txBody>
            <a:bodyPr rtlCol="0" anchor="ctr"/>
            <a:lstStyle/>
            <a:p>
              <a:endParaRPr lang="nl-NL"/>
            </a:p>
          </p:txBody>
        </p:sp>
      </p:grpSp>
      <p:sp>
        <p:nvSpPr>
          <p:cNvPr id="28" name="Tijdelijke aanduiding voor inhoud 2">
            <a:extLst>
              <a:ext uri="{FF2B5EF4-FFF2-40B4-BE49-F238E27FC236}">
                <a16:creationId xmlns:a16="http://schemas.microsoft.com/office/drawing/2014/main" id="{3F614B74-3D6E-A426-1F20-F15A22B436BF}"/>
              </a:ext>
            </a:extLst>
          </p:cNvPr>
          <p:cNvSpPr>
            <a:spLocks noGrp="1"/>
          </p:cNvSpPr>
          <p:nvPr>
            <p:ph sz="half" idx="12"/>
          </p:nvPr>
        </p:nvSpPr>
        <p:spPr>
          <a:xfrm>
            <a:off x="6495998" y="5282629"/>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9" name="Tijdelijke aanduiding voor inhoud 2">
            <a:extLst>
              <a:ext uri="{FF2B5EF4-FFF2-40B4-BE49-F238E27FC236}">
                <a16:creationId xmlns:a16="http://schemas.microsoft.com/office/drawing/2014/main" id="{784FACF8-2444-E7F6-0612-E217B8A7399F}"/>
              </a:ext>
            </a:extLst>
          </p:cNvPr>
          <p:cNvSpPr>
            <a:spLocks noGrp="1"/>
          </p:cNvSpPr>
          <p:nvPr>
            <p:ph sz="half" idx="13"/>
          </p:nvPr>
        </p:nvSpPr>
        <p:spPr>
          <a:xfrm>
            <a:off x="3643999" y="2377179"/>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1" name="Tijdelijke aanduiding voor inhoud 2">
            <a:extLst>
              <a:ext uri="{FF2B5EF4-FFF2-40B4-BE49-F238E27FC236}">
                <a16:creationId xmlns:a16="http://schemas.microsoft.com/office/drawing/2014/main" id="{680E7892-8B36-0667-9CD4-0FA817BF5C41}"/>
              </a:ext>
            </a:extLst>
          </p:cNvPr>
          <p:cNvSpPr>
            <a:spLocks noGrp="1"/>
          </p:cNvSpPr>
          <p:nvPr>
            <p:ph sz="half" idx="14"/>
          </p:nvPr>
        </p:nvSpPr>
        <p:spPr>
          <a:xfrm>
            <a:off x="9347999" y="2369873"/>
            <a:ext cx="2052000" cy="733498"/>
          </a:xfrm>
          <a:prstGeom prst="rect">
            <a:avLst/>
          </a:prstGeom>
        </p:spPr>
        <p:txBody>
          <a:bodyPr anchor="b">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2" name="Tijdelijke aanduiding voor afbeelding 11">
            <a:extLst>
              <a:ext uri="{FF2B5EF4-FFF2-40B4-BE49-F238E27FC236}">
                <a16:creationId xmlns:a16="http://schemas.microsoft.com/office/drawing/2014/main" id="{9F8C217F-A0D9-24B2-DB17-B1A5D1C206AE}"/>
              </a:ext>
            </a:extLst>
          </p:cNvPr>
          <p:cNvSpPr>
            <a:spLocks noGrp="1" noChangeAspect="1"/>
          </p:cNvSpPr>
          <p:nvPr>
            <p:ph type="pic" sz="quarter" idx="15" hasCustomPrompt="1"/>
          </p:nvPr>
        </p:nvSpPr>
        <p:spPr>
          <a:xfrm>
            <a:off x="1547999" y="3916786"/>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33" name="Tijdelijke aanduiding voor afbeelding 11">
            <a:extLst>
              <a:ext uri="{FF2B5EF4-FFF2-40B4-BE49-F238E27FC236}">
                <a16:creationId xmlns:a16="http://schemas.microsoft.com/office/drawing/2014/main" id="{43214054-B3D8-CAA5-5FCC-1D1BE982753B}"/>
              </a:ext>
            </a:extLst>
          </p:cNvPr>
          <p:cNvSpPr>
            <a:spLocks noGrp="1" noChangeAspect="1"/>
          </p:cNvSpPr>
          <p:nvPr>
            <p:ph type="pic" sz="quarter" idx="16" hasCustomPrompt="1"/>
          </p:nvPr>
        </p:nvSpPr>
        <p:spPr>
          <a:xfrm>
            <a:off x="4399999" y="3916258"/>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34" name="Tijdelijke aanduiding voor afbeelding 11">
            <a:extLst>
              <a:ext uri="{FF2B5EF4-FFF2-40B4-BE49-F238E27FC236}">
                <a16:creationId xmlns:a16="http://schemas.microsoft.com/office/drawing/2014/main" id="{FBF549D7-72EB-30A9-7D1E-963A85694C93}"/>
              </a:ext>
            </a:extLst>
          </p:cNvPr>
          <p:cNvSpPr>
            <a:spLocks noGrp="1" noChangeAspect="1"/>
          </p:cNvSpPr>
          <p:nvPr>
            <p:ph type="pic" sz="quarter" idx="17" hasCustomPrompt="1"/>
          </p:nvPr>
        </p:nvSpPr>
        <p:spPr>
          <a:xfrm>
            <a:off x="7251998" y="3916258"/>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35" name="Tijdelijke aanduiding voor afbeelding 11">
            <a:extLst>
              <a:ext uri="{FF2B5EF4-FFF2-40B4-BE49-F238E27FC236}">
                <a16:creationId xmlns:a16="http://schemas.microsoft.com/office/drawing/2014/main" id="{02C3DAA6-DDC6-34DE-FCAF-3B03A8B5BC1B}"/>
              </a:ext>
            </a:extLst>
          </p:cNvPr>
          <p:cNvSpPr>
            <a:spLocks noGrp="1" noChangeAspect="1"/>
          </p:cNvSpPr>
          <p:nvPr>
            <p:ph type="pic" sz="quarter" idx="18" hasCustomPrompt="1"/>
          </p:nvPr>
        </p:nvSpPr>
        <p:spPr>
          <a:xfrm>
            <a:off x="10103999" y="3916258"/>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10" name="Footer Placeholder 2">
            <a:extLst>
              <a:ext uri="{FF2B5EF4-FFF2-40B4-BE49-F238E27FC236}">
                <a16:creationId xmlns:a16="http://schemas.microsoft.com/office/drawing/2014/main" id="{ED76B70B-6414-A226-D03F-D41099FF0761}"/>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8" name="Tijdelijke aanduiding voor tekst 2">
            <a:extLst>
              <a:ext uri="{FF2B5EF4-FFF2-40B4-BE49-F238E27FC236}">
                <a16:creationId xmlns:a16="http://schemas.microsoft.com/office/drawing/2014/main" id="{9AC239BB-626F-AE33-D8A2-EFB463732F31}"/>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9" name="Tijdelijke aanduiding voor titel 1">
            <a:extLst>
              <a:ext uri="{FF2B5EF4-FFF2-40B4-BE49-F238E27FC236}">
                <a16:creationId xmlns:a16="http://schemas.microsoft.com/office/drawing/2014/main" id="{2FCAFAB5-5899-06D3-7B70-AFEBBBF55CDA}"/>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3000528083"/>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low/pipeline">
    <p:spTree>
      <p:nvGrpSpPr>
        <p:cNvPr id="1" name=""/>
        <p:cNvGrpSpPr/>
        <p:nvPr/>
      </p:nvGrpSpPr>
      <p:grpSpPr>
        <a:xfrm>
          <a:off x="0" y="0"/>
          <a:ext cx="0" cy="0"/>
          <a:chOff x="0" y="0"/>
          <a:chExt cx="0" cy="0"/>
        </a:xfrm>
      </p:grpSpPr>
      <p:sp>
        <p:nvSpPr>
          <p:cNvPr id="2" name="Vrije vorm: vorm 39">
            <a:extLst>
              <a:ext uri="{FF2B5EF4-FFF2-40B4-BE49-F238E27FC236}">
                <a16:creationId xmlns:a16="http://schemas.microsoft.com/office/drawing/2014/main" id="{5D8A4730-6B7E-6106-2DFB-E9D1804153D0}"/>
              </a:ext>
            </a:extLst>
          </p:cNvPr>
          <p:cNvSpPr/>
          <p:nvPr userDrawn="1"/>
        </p:nvSpPr>
        <p:spPr>
          <a:xfrm>
            <a:off x="791999" y="2963057"/>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dirty="0"/>
          </a:p>
        </p:txBody>
      </p:sp>
      <p:sp>
        <p:nvSpPr>
          <p:cNvPr id="41" name="Vrije vorm: vorm 40">
            <a:extLst>
              <a:ext uri="{FF2B5EF4-FFF2-40B4-BE49-F238E27FC236}">
                <a16:creationId xmlns:a16="http://schemas.microsoft.com/office/drawing/2014/main" id="{1242CF8C-FE64-F67B-8E13-603B740EC680}"/>
              </a:ext>
            </a:extLst>
          </p:cNvPr>
          <p:cNvSpPr/>
          <p:nvPr/>
        </p:nvSpPr>
        <p:spPr>
          <a:xfrm>
            <a:off x="3428591" y="2963057"/>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a:p>
        </p:txBody>
      </p:sp>
      <p:sp>
        <p:nvSpPr>
          <p:cNvPr id="42" name="Vrije vorm: vorm 41">
            <a:extLst>
              <a:ext uri="{FF2B5EF4-FFF2-40B4-BE49-F238E27FC236}">
                <a16:creationId xmlns:a16="http://schemas.microsoft.com/office/drawing/2014/main" id="{092F404F-46A1-B061-7586-E469230C5C3A}"/>
              </a:ext>
            </a:extLst>
          </p:cNvPr>
          <p:cNvSpPr/>
          <p:nvPr/>
        </p:nvSpPr>
        <p:spPr>
          <a:xfrm>
            <a:off x="6085727" y="2963057"/>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a:p>
        </p:txBody>
      </p:sp>
      <p:sp>
        <p:nvSpPr>
          <p:cNvPr id="43" name="Vrije vorm: vorm 42">
            <a:extLst>
              <a:ext uri="{FF2B5EF4-FFF2-40B4-BE49-F238E27FC236}">
                <a16:creationId xmlns:a16="http://schemas.microsoft.com/office/drawing/2014/main" id="{7840A372-D611-17A9-9EF8-AC666BA2B350}"/>
              </a:ext>
            </a:extLst>
          </p:cNvPr>
          <p:cNvSpPr/>
          <p:nvPr/>
        </p:nvSpPr>
        <p:spPr>
          <a:xfrm>
            <a:off x="8742863" y="2963057"/>
            <a:ext cx="2657136" cy="1767845"/>
          </a:xfrm>
          <a:custGeom>
            <a:avLst/>
            <a:gdLst>
              <a:gd name="connsiteX0" fmla="*/ 1775894 w 2657136"/>
              <a:gd name="connsiteY0" fmla="*/ 0 h 1767845"/>
              <a:gd name="connsiteX1" fmla="*/ 2657136 w 2657136"/>
              <a:gd name="connsiteY1" fmla="*/ 881242 h 1767845"/>
              <a:gd name="connsiteX2" fmla="*/ 1773214 w 2657136"/>
              <a:gd name="connsiteY2" fmla="*/ 1765165 h 1767845"/>
              <a:gd name="connsiteX3" fmla="*/ 1773214 w 2657136"/>
              <a:gd name="connsiteY3" fmla="*/ 1765166 h 1767845"/>
              <a:gd name="connsiteX4" fmla="*/ 1773212 w 2657136"/>
              <a:gd name="connsiteY4" fmla="*/ 1765166 h 1767845"/>
              <a:gd name="connsiteX5" fmla="*/ 1770534 w 2657136"/>
              <a:gd name="connsiteY5" fmla="*/ 1767845 h 1767845"/>
              <a:gd name="connsiteX6" fmla="*/ 1767855 w 2657136"/>
              <a:gd name="connsiteY6" fmla="*/ 1765166 h 1767845"/>
              <a:gd name="connsiteX7" fmla="*/ 0 w 2657136"/>
              <a:gd name="connsiteY7" fmla="*/ 1765166 h 1767845"/>
              <a:gd name="connsiteX8" fmla="*/ 0 w 2657136"/>
              <a:gd name="connsiteY8" fmla="*/ 2672 h 1767845"/>
              <a:gd name="connsiteX9" fmla="*/ 1773214 w 2657136"/>
              <a:gd name="connsiteY9" fmla="*/ 2672 h 1767845"/>
              <a:gd name="connsiteX10" fmla="*/ 1773214 w 2657136"/>
              <a:gd name="connsiteY10" fmla="*/ 2681 h 17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136" h="1767845">
                <a:moveTo>
                  <a:pt x="1775894" y="0"/>
                </a:moveTo>
                <a:lnTo>
                  <a:pt x="2657136" y="881242"/>
                </a:lnTo>
                <a:lnTo>
                  <a:pt x="1773214" y="1765165"/>
                </a:lnTo>
                <a:lnTo>
                  <a:pt x="1773214" y="1765166"/>
                </a:lnTo>
                <a:lnTo>
                  <a:pt x="1773212" y="1765166"/>
                </a:lnTo>
                <a:lnTo>
                  <a:pt x="1770534" y="1767845"/>
                </a:lnTo>
                <a:lnTo>
                  <a:pt x="1767855" y="1765166"/>
                </a:lnTo>
                <a:lnTo>
                  <a:pt x="0" y="1765166"/>
                </a:lnTo>
                <a:lnTo>
                  <a:pt x="0" y="2672"/>
                </a:lnTo>
                <a:lnTo>
                  <a:pt x="1773214" y="2672"/>
                </a:lnTo>
                <a:lnTo>
                  <a:pt x="1773214" y="2681"/>
                </a:lnTo>
                <a:close/>
              </a:path>
            </a:pathLst>
          </a:custGeom>
          <a:solidFill>
            <a:srgbClr val="D1E3F7"/>
          </a:solidFill>
          <a:ln w="0" cap="flat">
            <a:noFill/>
            <a:prstDash val="solid"/>
            <a:miter/>
          </a:ln>
        </p:spPr>
        <p:txBody>
          <a:bodyPr wrap="square" rtlCol="0" anchor="ctr">
            <a:noAutofit/>
          </a:bodyPr>
          <a:lstStyle/>
          <a:p>
            <a:endParaRPr lang="nl-NL"/>
          </a:p>
        </p:txBody>
      </p:sp>
      <p:sp>
        <p:nvSpPr>
          <p:cNvPr id="45" name="Tijdelijke aanduiding voor afbeelding 11">
            <a:extLst>
              <a:ext uri="{FF2B5EF4-FFF2-40B4-BE49-F238E27FC236}">
                <a16:creationId xmlns:a16="http://schemas.microsoft.com/office/drawing/2014/main" id="{789114B8-2EE2-19A9-C6EA-0FDAFDD48404}"/>
              </a:ext>
            </a:extLst>
          </p:cNvPr>
          <p:cNvSpPr>
            <a:spLocks noGrp="1" noChangeAspect="1"/>
          </p:cNvSpPr>
          <p:nvPr>
            <p:ph type="pic" sz="quarter" idx="15" hasCustomPrompt="1"/>
          </p:nvPr>
        </p:nvSpPr>
        <p:spPr>
          <a:xfrm>
            <a:off x="771455" y="2332750"/>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6" name="Tijdelijke aanduiding voor afbeelding 11">
            <a:extLst>
              <a:ext uri="{FF2B5EF4-FFF2-40B4-BE49-F238E27FC236}">
                <a16:creationId xmlns:a16="http://schemas.microsoft.com/office/drawing/2014/main" id="{699DF17B-CFA2-AE03-4127-C14EFF930FB6}"/>
              </a:ext>
            </a:extLst>
          </p:cNvPr>
          <p:cNvSpPr>
            <a:spLocks noGrp="1" noChangeAspect="1"/>
          </p:cNvSpPr>
          <p:nvPr>
            <p:ph type="pic" sz="quarter" idx="16" hasCustomPrompt="1"/>
          </p:nvPr>
        </p:nvSpPr>
        <p:spPr>
          <a:xfrm>
            <a:off x="3428591" y="2332750"/>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7" name="Tijdelijke aanduiding voor afbeelding 11">
            <a:extLst>
              <a:ext uri="{FF2B5EF4-FFF2-40B4-BE49-F238E27FC236}">
                <a16:creationId xmlns:a16="http://schemas.microsoft.com/office/drawing/2014/main" id="{9ADCABCD-048D-74B4-18F0-5D9920DC8B2B}"/>
              </a:ext>
            </a:extLst>
          </p:cNvPr>
          <p:cNvSpPr>
            <a:spLocks noGrp="1" noChangeAspect="1"/>
          </p:cNvSpPr>
          <p:nvPr>
            <p:ph type="pic" sz="quarter" idx="17" hasCustomPrompt="1"/>
          </p:nvPr>
        </p:nvSpPr>
        <p:spPr>
          <a:xfrm>
            <a:off x="6085727" y="2332750"/>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8" name="Tijdelijke aanduiding voor afbeelding 11">
            <a:extLst>
              <a:ext uri="{FF2B5EF4-FFF2-40B4-BE49-F238E27FC236}">
                <a16:creationId xmlns:a16="http://schemas.microsoft.com/office/drawing/2014/main" id="{C67166B8-6BF0-7B3E-6863-01013C8D1068}"/>
              </a:ext>
            </a:extLst>
          </p:cNvPr>
          <p:cNvSpPr>
            <a:spLocks noGrp="1" noChangeAspect="1"/>
          </p:cNvSpPr>
          <p:nvPr>
            <p:ph type="pic" sz="quarter" idx="18" hasCustomPrompt="1"/>
          </p:nvPr>
        </p:nvSpPr>
        <p:spPr>
          <a:xfrm>
            <a:off x="8742863" y="2332750"/>
            <a:ext cx="540000" cy="540000"/>
          </a:xfrm>
        </p:spPr>
        <p:txBody>
          <a:bodyPr>
            <a:noAutofit/>
          </a:bodyPr>
          <a:lstStyle>
            <a:lvl1pPr marL="171450" indent="-171450">
              <a:buFont typeface="Arial" panose="020B0604020202020204" pitchFamily="34" charset="0"/>
              <a:buChar char="•"/>
              <a:defRPr sz="700"/>
            </a:lvl1pPr>
          </a:lstStyle>
          <a:p>
            <a:r>
              <a:rPr lang="en-US" dirty="0"/>
              <a:t>Add icon</a:t>
            </a:r>
            <a:endParaRPr lang="nl-NL" dirty="0"/>
          </a:p>
        </p:txBody>
      </p:sp>
      <p:sp>
        <p:nvSpPr>
          <p:cNvPr id="49" name="Tijdelijke aanduiding voor inhoud 2">
            <a:extLst>
              <a:ext uri="{FF2B5EF4-FFF2-40B4-BE49-F238E27FC236}">
                <a16:creationId xmlns:a16="http://schemas.microsoft.com/office/drawing/2014/main" id="{90D3F3DD-F47F-E476-9517-5A39B1D3DBAD}"/>
              </a:ext>
            </a:extLst>
          </p:cNvPr>
          <p:cNvSpPr>
            <a:spLocks noGrp="1"/>
          </p:cNvSpPr>
          <p:nvPr>
            <p:ph sz="half" idx="1"/>
          </p:nvPr>
        </p:nvSpPr>
        <p:spPr>
          <a:xfrm>
            <a:off x="771457" y="4915880"/>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0" name="Tijdelijke aanduiding voor inhoud 2">
            <a:extLst>
              <a:ext uri="{FF2B5EF4-FFF2-40B4-BE49-F238E27FC236}">
                <a16:creationId xmlns:a16="http://schemas.microsoft.com/office/drawing/2014/main" id="{16977658-13FB-8EC7-4EA1-25FD80943881}"/>
              </a:ext>
            </a:extLst>
          </p:cNvPr>
          <p:cNvSpPr>
            <a:spLocks noGrp="1"/>
          </p:cNvSpPr>
          <p:nvPr>
            <p:ph sz="half" idx="19"/>
          </p:nvPr>
        </p:nvSpPr>
        <p:spPr>
          <a:xfrm>
            <a:off x="3428591" y="4915880"/>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1" name="Tijdelijke aanduiding voor inhoud 2">
            <a:extLst>
              <a:ext uri="{FF2B5EF4-FFF2-40B4-BE49-F238E27FC236}">
                <a16:creationId xmlns:a16="http://schemas.microsoft.com/office/drawing/2014/main" id="{EA4E512D-B9E8-F03A-59AA-FF7649F9422F}"/>
              </a:ext>
            </a:extLst>
          </p:cNvPr>
          <p:cNvSpPr>
            <a:spLocks noGrp="1"/>
          </p:cNvSpPr>
          <p:nvPr>
            <p:ph sz="half" idx="20"/>
          </p:nvPr>
        </p:nvSpPr>
        <p:spPr>
          <a:xfrm>
            <a:off x="6075456" y="4915880"/>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2" name="Tijdelijke aanduiding voor inhoud 2">
            <a:extLst>
              <a:ext uri="{FF2B5EF4-FFF2-40B4-BE49-F238E27FC236}">
                <a16:creationId xmlns:a16="http://schemas.microsoft.com/office/drawing/2014/main" id="{D384CD8F-5DE6-8863-678B-6D0486A84107}"/>
              </a:ext>
            </a:extLst>
          </p:cNvPr>
          <p:cNvSpPr>
            <a:spLocks noGrp="1"/>
          </p:cNvSpPr>
          <p:nvPr>
            <p:ph sz="half" idx="21"/>
          </p:nvPr>
        </p:nvSpPr>
        <p:spPr>
          <a:xfrm>
            <a:off x="8742863" y="4915880"/>
            <a:ext cx="2052000" cy="733498"/>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3" name="Tijdelijke aanduiding voor inhoud 2">
            <a:extLst>
              <a:ext uri="{FF2B5EF4-FFF2-40B4-BE49-F238E27FC236}">
                <a16:creationId xmlns:a16="http://schemas.microsoft.com/office/drawing/2014/main" id="{E642989E-DE44-4894-7750-1DD449AC9221}"/>
              </a:ext>
            </a:extLst>
          </p:cNvPr>
          <p:cNvSpPr>
            <a:spLocks noGrp="1"/>
          </p:cNvSpPr>
          <p:nvPr>
            <p:ph sz="half" idx="22"/>
          </p:nvPr>
        </p:nvSpPr>
        <p:spPr>
          <a:xfrm>
            <a:off x="1041457" y="3724631"/>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5" name="Tijdelijke aanduiding voor tekst 2">
            <a:extLst>
              <a:ext uri="{FF2B5EF4-FFF2-40B4-BE49-F238E27FC236}">
                <a16:creationId xmlns:a16="http://schemas.microsoft.com/office/drawing/2014/main" id="{20FEA36A-A464-7C06-6FEE-DB9493D6B303}"/>
              </a:ext>
            </a:extLst>
          </p:cNvPr>
          <p:cNvSpPr>
            <a:spLocks noGrp="1"/>
          </p:cNvSpPr>
          <p:nvPr>
            <p:ph type="body" idx="24"/>
          </p:nvPr>
        </p:nvSpPr>
        <p:spPr>
          <a:xfrm>
            <a:off x="1041455" y="3391477"/>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56" name="Tijdelijke aanduiding voor inhoud 2">
            <a:extLst>
              <a:ext uri="{FF2B5EF4-FFF2-40B4-BE49-F238E27FC236}">
                <a16:creationId xmlns:a16="http://schemas.microsoft.com/office/drawing/2014/main" id="{E04D0D86-EBE9-8FFB-D1A4-26B6271E142D}"/>
              </a:ext>
            </a:extLst>
          </p:cNvPr>
          <p:cNvSpPr>
            <a:spLocks noGrp="1"/>
          </p:cNvSpPr>
          <p:nvPr>
            <p:ph sz="half" idx="25"/>
          </p:nvPr>
        </p:nvSpPr>
        <p:spPr>
          <a:xfrm>
            <a:off x="3698593" y="3724631"/>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7" name="Tijdelijke aanduiding voor tekst 2">
            <a:extLst>
              <a:ext uri="{FF2B5EF4-FFF2-40B4-BE49-F238E27FC236}">
                <a16:creationId xmlns:a16="http://schemas.microsoft.com/office/drawing/2014/main" id="{34E6405E-8F80-A270-0712-FB808A3A111E}"/>
              </a:ext>
            </a:extLst>
          </p:cNvPr>
          <p:cNvSpPr>
            <a:spLocks noGrp="1"/>
          </p:cNvSpPr>
          <p:nvPr>
            <p:ph type="body" idx="26"/>
          </p:nvPr>
        </p:nvSpPr>
        <p:spPr>
          <a:xfrm>
            <a:off x="3698591" y="3391477"/>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58" name="Tijdelijke aanduiding voor inhoud 2">
            <a:extLst>
              <a:ext uri="{FF2B5EF4-FFF2-40B4-BE49-F238E27FC236}">
                <a16:creationId xmlns:a16="http://schemas.microsoft.com/office/drawing/2014/main" id="{10A28B7B-58CD-6033-22B2-8324277371A9}"/>
              </a:ext>
            </a:extLst>
          </p:cNvPr>
          <p:cNvSpPr>
            <a:spLocks noGrp="1"/>
          </p:cNvSpPr>
          <p:nvPr>
            <p:ph sz="half" idx="27"/>
          </p:nvPr>
        </p:nvSpPr>
        <p:spPr>
          <a:xfrm>
            <a:off x="6355729" y="3724631"/>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9" name="Tijdelijke aanduiding voor tekst 2">
            <a:extLst>
              <a:ext uri="{FF2B5EF4-FFF2-40B4-BE49-F238E27FC236}">
                <a16:creationId xmlns:a16="http://schemas.microsoft.com/office/drawing/2014/main" id="{B3C78F7C-312A-653C-120E-8FDE0C8A2C9F}"/>
              </a:ext>
            </a:extLst>
          </p:cNvPr>
          <p:cNvSpPr>
            <a:spLocks noGrp="1"/>
          </p:cNvSpPr>
          <p:nvPr>
            <p:ph type="body" idx="28"/>
          </p:nvPr>
        </p:nvSpPr>
        <p:spPr>
          <a:xfrm>
            <a:off x="6355727" y="3391477"/>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60" name="Tijdelijke aanduiding voor inhoud 2">
            <a:extLst>
              <a:ext uri="{FF2B5EF4-FFF2-40B4-BE49-F238E27FC236}">
                <a16:creationId xmlns:a16="http://schemas.microsoft.com/office/drawing/2014/main" id="{4A8F8FE8-95BD-F9E8-5446-5C7CDBC03AC9}"/>
              </a:ext>
            </a:extLst>
          </p:cNvPr>
          <p:cNvSpPr>
            <a:spLocks noGrp="1"/>
          </p:cNvSpPr>
          <p:nvPr>
            <p:ph sz="half" idx="29"/>
          </p:nvPr>
        </p:nvSpPr>
        <p:spPr>
          <a:xfrm>
            <a:off x="9012865" y="3724631"/>
            <a:ext cx="1548000" cy="576000"/>
          </a:xfrm>
          <a:prstGeom prst="rect">
            <a:avLst/>
          </a:prstGeom>
        </p:spPr>
        <p:txBody>
          <a:bodyP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61" name="Tijdelijke aanduiding voor tekst 2">
            <a:extLst>
              <a:ext uri="{FF2B5EF4-FFF2-40B4-BE49-F238E27FC236}">
                <a16:creationId xmlns:a16="http://schemas.microsoft.com/office/drawing/2014/main" id="{787109C5-A656-6FE8-5E16-A84CC347657E}"/>
              </a:ext>
            </a:extLst>
          </p:cNvPr>
          <p:cNvSpPr>
            <a:spLocks noGrp="1"/>
          </p:cNvSpPr>
          <p:nvPr>
            <p:ph type="body" idx="30"/>
          </p:nvPr>
        </p:nvSpPr>
        <p:spPr>
          <a:xfrm>
            <a:off x="9012863" y="3391477"/>
            <a:ext cx="1548000" cy="283884"/>
          </a:xfrm>
          <a:prstGeom prst="rect">
            <a:avLst/>
          </a:prstGeom>
        </p:spPr>
        <p:txBody>
          <a:bodyPr anchor="t">
            <a:noAutofit/>
          </a:bodyPr>
          <a:lstStyle>
            <a:lvl1pPr marL="0" indent="0">
              <a:buNone/>
              <a:defRPr sz="1400" b="1">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nl-NL" dirty="0"/>
          </a:p>
        </p:txBody>
      </p:sp>
      <p:sp>
        <p:nvSpPr>
          <p:cNvPr id="10" name="Footer Placeholder 2">
            <a:extLst>
              <a:ext uri="{FF2B5EF4-FFF2-40B4-BE49-F238E27FC236}">
                <a16:creationId xmlns:a16="http://schemas.microsoft.com/office/drawing/2014/main" id="{4FBE26A0-46C5-3F55-0743-AD05D2B9ABDC}"/>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tekst 2">
            <a:extLst>
              <a:ext uri="{FF2B5EF4-FFF2-40B4-BE49-F238E27FC236}">
                <a16:creationId xmlns:a16="http://schemas.microsoft.com/office/drawing/2014/main" id="{AEB876D7-5CE5-BEE8-DC79-8C92DA69ADB8}"/>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4" name="Tijdelijke aanduiding voor titel 1">
            <a:extLst>
              <a:ext uri="{FF2B5EF4-FFF2-40B4-BE49-F238E27FC236}">
                <a16:creationId xmlns:a16="http://schemas.microsoft.com/office/drawing/2014/main" id="{86A55488-06A5-3F57-2519-A6B56E446DDA}"/>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183546988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outlook/pipeline (custom)">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6E3FDF5C-4505-7A01-12B4-F76BA9CFBB0B}"/>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tekst 2">
            <a:extLst>
              <a:ext uri="{FF2B5EF4-FFF2-40B4-BE49-F238E27FC236}">
                <a16:creationId xmlns:a16="http://schemas.microsoft.com/office/drawing/2014/main" id="{687D09AE-149D-3FE9-9197-DEA084CFB6A8}"/>
              </a:ext>
            </a:extLst>
          </p:cNvPr>
          <p:cNvSpPr>
            <a:spLocks noGrp="1"/>
          </p:cNvSpPr>
          <p:nvPr>
            <p:ph type="body" idx="11" hasCustomPrompt="1"/>
          </p:nvPr>
        </p:nvSpPr>
        <p:spPr>
          <a:xfrm>
            <a:off x="792000" y="1370911"/>
            <a:ext cx="10608000" cy="361771"/>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5" name="Tijdelijke aanduiding voor titel 1">
            <a:extLst>
              <a:ext uri="{FF2B5EF4-FFF2-40B4-BE49-F238E27FC236}">
                <a16:creationId xmlns:a16="http://schemas.microsoft.com/office/drawing/2014/main" id="{91E6ACAD-F622-69C1-E3AA-0B85F14E1A1E}"/>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Tree>
    <p:extLst>
      <p:ext uri="{BB962C8B-B14F-4D97-AF65-F5344CB8AC3E}">
        <p14:creationId xmlns:p14="http://schemas.microsoft.com/office/powerpoint/2010/main" val="1081992015"/>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ighlight text">
    <p:bg>
      <p:bgPr>
        <a:solidFill>
          <a:srgbClr val="D1E3F7"/>
        </a:solidFill>
        <a:effectLst/>
      </p:bgPr>
    </p:bg>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7D19F31-F478-66B2-8D50-64352DC642D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titel 1">
            <a:extLst>
              <a:ext uri="{FF2B5EF4-FFF2-40B4-BE49-F238E27FC236}">
                <a16:creationId xmlns:a16="http://schemas.microsoft.com/office/drawing/2014/main" id="{CC003F0F-3F0C-0022-D81C-18FC0EE0E0F2}"/>
              </a:ext>
            </a:extLst>
          </p:cNvPr>
          <p:cNvSpPr>
            <a:spLocks noGrp="1"/>
          </p:cNvSpPr>
          <p:nvPr>
            <p:ph type="title"/>
          </p:nvPr>
        </p:nvSpPr>
        <p:spPr>
          <a:xfrm>
            <a:off x="792000" y="602673"/>
            <a:ext cx="10608000"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4" name="Tijdelijke aanduiding voor inhoud 15">
            <a:extLst>
              <a:ext uri="{FF2B5EF4-FFF2-40B4-BE49-F238E27FC236}">
                <a16:creationId xmlns:a16="http://schemas.microsoft.com/office/drawing/2014/main" id="{0C6D1AAC-1AEA-BA50-C740-249C46FBAE9A}"/>
              </a:ext>
            </a:extLst>
          </p:cNvPr>
          <p:cNvSpPr>
            <a:spLocks noGrp="1"/>
          </p:cNvSpPr>
          <p:nvPr>
            <p:ph sz="quarter" idx="10" hasCustomPrompt="1"/>
          </p:nvPr>
        </p:nvSpPr>
        <p:spPr>
          <a:xfrm>
            <a:off x="792000" y="1941197"/>
            <a:ext cx="10608000" cy="4605686"/>
          </a:xfrm>
        </p:spPr>
        <p:txBody>
          <a:bodyPr/>
          <a:lstStyle>
            <a:lvl1pPr>
              <a:lnSpc>
                <a:spcPct val="114000"/>
              </a:lnSpc>
              <a:buClr>
                <a:srgbClr val="507AC2"/>
              </a:buClr>
              <a:defRPr/>
            </a:lvl1pPr>
            <a:lvl2pPr>
              <a:lnSpc>
                <a:spcPct val="114000"/>
              </a:lnSpc>
              <a:buClr>
                <a:srgbClr val="507AC2"/>
              </a:buClr>
              <a:defRPr/>
            </a:lvl2pPr>
            <a:lvl3pPr>
              <a:lnSpc>
                <a:spcPct val="114000"/>
              </a:lnSpc>
              <a:buClr>
                <a:srgbClr val="507AC2"/>
              </a:buClr>
              <a:defRPr/>
            </a:lvl3pPr>
            <a:lvl4pPr>
              <a:lnSpc>
                <a:spcPct val="114000"/>
              </a:lnSpc>
              <a:buClr>
                <a:srgbClr val="507AC2"/>
              </a:buClr>
              <a:defRPr/>
            </a:lvl4pPr>
            <a:lvl5pPr>
              <a:lnSpc>
                <a:spcPct val="114000"/>
              </a:lnSpc>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0535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ighlight with shapes/images">
    <p:bg>
      <p:bgPr>
        <a:solidFill>
          <a:srgbClr val="D1E3F7"/>
        </a:solidFill>
        <a:effectLst/>
      </p:bgPr>
    </p:bg>
    <p:spTree>
      <p:nvGrpSpPr>
        <p:cNvPr id="1" name=""/>
        <p:cNvGrpSpPr/>
        <p:nvPr/>
      </p:nvGrpSpPr>
      <p:grpSpPr>
        <a:xfrm>
          <a:off x="0" y="0"/>
          <a:ext cx="0" cy="0"/>
          <a:chOff x="0" y="0"/>
          <a:chExt cx="0" cy="0"/>
        </a:xfrm>
      </p:grpSpPr>
      <p:sp>
        <p:nvSpPr>
          <p:cNvPr id="26" name="Vrije vorm: vorm 25">
            <a:extLst>
              <a:ext uri="{FF2B5EF4-FFF2-40B4-BE49-F238E27FC236}">
                <a16:creationId xmlns:a16="http://schemas.microsoft.com/office/drawing/2014/main" id="{3B768417-84B8-4DE2-B012-8B10435FA345}"/>
              </a:ext>
            </a:extLst>
          </p:cNvPr>
          <p:cNvSpPr/>
          <p:nvPr/>
        </p:nvSpPr>
        <p:spPr>
          <a:xfrm rot="13500000">
            <a:off x="6729047" y="3798050"/>
            <a:ext cx="1781899" cy="1781899"/>
          </a:xfrm>
          <a:custGeom>
            <a:avLst/>
            <a:gdLst>
              <a:gd name="connsiteX0" fmla="*/ 0 w 1616455"/>
              <a:gd name="connsiteY0" fmla="*/ 0 h 1616455"/>
              <a:gd name="connsiteX1" fmla="*/ 1616455 w 1616455"/>
              <a:gd name="connsiteY1" fmla="*/ 0 h 1616455"/>
              <a:gd name="connsiteX2" fmla="*/ 1616455 w 1616455"/>
              <a:gd name="connsiteY2" fmla="*/ 1616455 h 1616455"/>
              <a:gd name="connsiteX3" fmla="*/ 0 w 1616455"/>
              <a:gd name="connsiteY3" fmla="*/ 1616455 h 1616455"/>
            </a:gdLst>
            <a:ahLst/>
            <a:cxnLst>
              <a:cxn ang="0">
                <a:pos x="connsiteX0" y="connsiteY0"/>
              </a:cxn>
              <a:cxn ang="0">
                <a:pos x="connsiteX1" y="connsiteY1"/>
              </a:cxn>
              <a:cxn ang="0">
                <a:pos x="connsiteX2" y="connsiteY2"/>
              </a:cxn>
              <a:cxn ang="0">
                <a:pos x="connsiteX3" y="connsiteY3"/>
              </a:cxn>
            </a:cxnLst>
            <a:rect l="l" t="t" r="r" b="b"/>
            <a:pathLst>
              <a:path w="1616455" h="1616455">
                <a:moveTo>
                  <a:pt x="0" y="0"/>
                </a:moveTo>
                <a:lnTo>
                  <a:pt x="1616455" y="0"/>
                </a:lnTo>
                <a:lnTo>
                  <a:pt x="1616455" y="1616455"/>
                </a:lnTo>
                <a:lnTo>
                  <a:pt x="0" y="1616455"/>
                </a:lnTo>
                <a:close/>
              </a:path>
            </a:pathLst>
          </a:custGeom>
          <a:solidFill>
            <a:schemeClr val="bg1"/>
          </a:solidFill>
          <a:ln w="0" cap="flat">
            <a:noFill/>
            <a:prstDash val="solid"/>
            <a:miter/>
          </a:ln>
        </p:spPr>
        <p:txBody>
          <a:bodyPr rtlCol="0" anchor="ctr"/>
          <a:lstStyle/>
          <a:p>
            <a:endParaRPr lang="nl-NL"/>
          </a:p>
        </p:txBody>
      </p:sp>
      <p:sp>
        <p:nvSpPr>
          <p:cNvPr id="27" name="Vrije vorm: vorm 26">
            <a:extLst>
              <a:ext uri="{FF2B5EF4-FFF2-40B4-BE49-F238E27FC236}">
                <a16:creationId xmlns:a16="http://schemas.microsoft.com/office/drawing/2014/main" id="{C5C134B3-0C65-09AB-E1C8-00A828796E03}"/>
              </a:ext>
            </a:extLst>
          </p:cNvPr>
          <p:cNvSpPr/>
          <p:nvPr/>
        </p:nvSpPr>
        <p:spPr>
          <a:xfrm>
            <a:off x="8880001" y="909007"/>
            <a:ext cx="2519999" cy="2519999"/>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chemeClr val="bg1"/>
          </a:solidFill>
          <a:ln w="0"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9960CBC0-B3E6-7815-A46E-4557FB4748A9}"/>
              </a:ext>
            </a:extLst>
          </p:cNvPr>
          <p:cNvSpPr/>
          <p:nvPr/>
        </p:nvSpPr>
        <p:spPr>
          <a:xfrm>
            <a:off x="6360003" y="909007"/>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chemeClr val="bg1"/>
          </a:solidFill>
          <a:ln w="0" cap="flat">
            <a:noFill/>
            <a:prstDash val="solid"/>
            <a:miter/>
          </a:ln>
        </p:spPr>
        <p:txBody>
          <a:bodyPr rtlCol="0" anchor="ctr"/>
          <a:lstStyle/>
          <a:p>
            <a:endParaRPr lang="nl-NL"/>
          </a:p>
        </p:txBody>
      </p:sp>
      <p:sp>
        <p:nvSpPr>
          <p:cNvPr id="29" name="Vrije vorm: vorm 28">
            <a:extLst>
              <a:ext uri="{FF2B5EF4-FFF2-40B4-BE49-F238E27FC236}">
                <a16:creationId xmlns:a16="http://schemas.microsoft.com/office/drawing/2014/main" id="{E370AB24-64BC-5CD5-795A-AFF00B6F927B}"/>
              </a:ext>
            </a:extLst>
          </p:cNvPr>
          <p:cNvSpPr/>
          <p:nvPr/>
        </p:nvSpPr>
        <p:spPr>
          <a:xfrm>
            <a:off x="8880000" y="3428994"/>
            <a:ext cx="2519999" cy="2519999"/>
          </a:xfrm>
          <a:custGeom>
            <a:avLst/>
            <a:gdLst>
              <a:gd name="connsiteX0" fmla="*/ 2286026 w 2286025"/>
              <a:gd name="connsiteY0" fmla="*/ 1143013 h 2286025"/>
              <a:gd name="connsiteX1" fmla="*/ 1143012 w 2286025"/>
              <a:gd name="connsiteY1" fmla="*/ 2286026 h 2286025"/>
              <a:gd name="connsiteX2" fmla="*/ -1 w 2286025"/>
              <a:gd name="connsiteY2" fmla="*/ 1143013 h 2286025"/>
              <a:gd name="connsiteX3" fmla="*/ 1143012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2" y="2286026"/>
                </a:cubicBezTo>
                <a:cubicBezTo>
                  <a:pt x="511744" y="2286026"/>
                  <a:pt x="-1" y="1774282"/>
                  <a:pt x="-1" y="1143013"/>
                </a:cubicBezTo>
                <a:cubicBezTo>
                  <a:pt x="-1" y="511744"/>
                  <a:pt x="511743" y="0"/>
                  <a:pt x="1143012" y="0"/>
                </a:cubicBezTo>
                <a:cubicBezTo>
                  <a:pt x="1774281" y="0"/>
                  <a:pt x="2286026" y="511744"/>
                  <a:pt x="2286026" y="1143013"/>
                </a:cubicBezTo>
                <a:close/>
              </a:path>
            </a:pathLst>
          </a:custGeom>
          <a:solidFill>
            <a:schemeClr val="bg1"/>
          </a:solidFill>
          <a:ln w="0" cap="flat">
            <a:noFill/>
            <a:prstDash val="solid"/>
            <a:miter/>
          </a:ln>
        </p:spPr>
        <p:txBody>
          <a:bodyPr rtlCol="0" anchor="ctr"/>
          <a:lstStyle/>
          <a:p>
            <a:endParaRPr lang="nl-NL"/>
          </a:p>
        </p:txBody>
      </p:sp>
      <p:sp>
        <p:nvSpPr>
          <p:cNvPr id="25" name="Tijdelijke aanduiding voor afbeelding 24">
            <a:extLst>
              <a:ext uri="{FF2B5EF4-FFF2-40B4-BE49-F238E27FC236}">
                <a16:creationId xmlns:a16="http://schemas.microsoft.com/office/drawing/2014/main" id="{6886C291-C616-C8D3-E7D4-970392A52E6F}"/>
              </a:ext>
            </a:extLst>
          </p:cNvPr>
          <p:cNvSpPr>
            <a:spLocks noGrp="1"/>
          </p:cNvSpPr>
          <p:nvPr>
            <p:ph type="pic" sz="quarter" idx="16" hasCustomPrompt="1"/>
          </p:nvPr>
        </p:nvSpPr>
        <p:spPr>
          <a:xfrm>
            <a:off x="6360004" y="3429008"/>
            <a:ext cx="2519985" cy="2519986"/>
          </a:xfrm>
          <a:custGeom>
            <a:avLst/>
            <a:gdLst>
              <a:gd name="connsiteX0" fmla="*/ 1259993 w 2519985"/>
              <a:gd name="connsiteY0" fmla="*/ 0 h 2519986"/>
              <a:gd name="connsiteX1" fmla="*/ 2519985 w 2519985"/>
              <a:gd name="connsiteY1" fmla="*/ 1259993 h 2519986"/>
              <a:gd name="connsiteX2" fmla="*/ 1259993 w 2519985"/>
              <a:gd name="connsiteY2" fmla="*/ 2519986 h 2519986"/>
              <a:gd name="connsiteX3" fmla="*/ 0 w 2519985"/>
              <a:gd name="connsiteY3" fmla="*/ 1259993 h 2519986"/>
            </a:gdLst>
            <a:ahLst/>
            <a:cxnLst>
              <a:cxn ang="0">
                <a:pos x="connsiteX0" y="connsiteY0"/>
              </a:cxn>
              <a:cxn ang="0">
                <a:pos x="connsiteX1" y="connsiteY1"/>
              </a:cxn>
              <a:cxn ang="0">
                <a:pos x="connsiteX2" y="connsiteY2"/>
              </a:cxn>
              <a:cxn ang="0">
                <a:pos x="connsiteX3" y="connsiteY3"/>
              </a:cxn>
            </a:cxnLst>
            <a:rect l="l" t="t" r="r" b="b"/>
            <a:pathLst>
              <a:path w="2519985" h="2519986">
                <a:moveTo>
                  <a:pt x="1259993" y="0"/>
                </a:moveTo>
                <a:lnTo>
                  <a:pt x="2519985" y="1259993"/>
                </a:lnTo>
                <a:lnTo>
                  <a:pt x="1259993" y="2519986"/>
                </a:lnTo>
                <a:lnTo>
                  <a:pt x="0" y="1259993"/>
                </a:ln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2" name="Tijdelijke aanduiding voor afbeelding 21">
            <a:extLst>
              <a:ext uri="{FF2B5EF4-FFF2-40B4-BE49-F238E27FC236}">
                <a16:creationId xmlns:a16="http://schemas.microsoft.com/office/drawing/2014/main" id="{6B034BEE-BCA7-F72A-2C28-2D21AB93B960}"/>
              </a:ext>
            </a:extLst>
          </p:cNvPr>
          <p:cNvSpPr>
            <a:spLocks noGrp="1"/>
          </p:cNvSpPr>
          <p:nvPr>
            <p:ph type="pic" sz="quarter" idx="15" hasCustomPrompt="1"/>
          </p:nvPr>
        </p:nvSpPr>
        <p:spPr>
          <a:xfrm>
            <a:off x="8880000" y="3428994"/>
            <a:ext cx="2520001" cy="2520000"/>
          </a:xfrm>
          <a:custGeom>
            <a:avLst/>
            <a:gdLst>
              <a:gd name="connsiteX0" fmla="*/ 1260000 w 2520001"/>
              <a:gd name="connsiteY0" fmla="*/ 0 h 2520000"/>
              <a:gd name="connsiteX1" fmla="*/ 2520001 w 2520001"/>
              <a:gd name="connsiteY1" fmla="*/ 1260000 h 2520000"/>
              <a:gd name="connsiteX2" fmla="*/ 1260000 w 2520001"/>
              <a:gd name="connsiteY2" fmla="*/ 2520000 h 2520000"/>
              <a:gd name="connsiteX3" fmla="*/ 0 w 2520001"/>
              <a:gd name="connsiteY3" fmla="*/ 1260000 h 2520000"/>
              <a:gd name="connsiteX4" fmla="*/ 1260000 w 2520001"/>
              <a:gd name="connsiteY4" fmla="*/ 0 h 25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1" h="2520000">
                <a:moveTo>
                  <a:pt x="1260000" y="0"/>
                </a:moveTo>
                <a:cubicBezTo>
                  <a:pt x="1955879" y="0"/>
                  <a:pt x="2520001" y="564121"/>
                  <a:pt x="2520001" y="1260000"/>
                </a:cubicBezTo>
                <a:cubicBezTo>
                  <a:pt x="2520001" y="1955879"/>
                  <a:pt x="1955880" y="2520000"/>
                  <a:pt x="1260000" y="2520000"/>
                </a:cubicBezTo>
                <a:cubicBezTo>
                  <a:pt x="564122" y="2520000"/>
                  <a:pt x="0" y="1955879"/>
                  <a:pt x="0" y="1260000"/>
                </a:cubicBezTo>
                <a:cubicBezTo>
                  <a:pt x="0" y="564121"/>
                  <a:pt x="564121" y="0"/>
                  <a:pt x="1260000" y="0"/>
                </a:cubicBezTo>
                <a:close/>
              </a:path>
            </a:pathLst>
          </a:custGeom>
        </p:spPr>
        <p:txBody>
          <a:bodyPr wrap="square">
            <a:noAutofit/>
          </a:bodyPr>
          <a:lstStyle>
            <a:lvl1pPr marL="0" indent="0">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16" name="Tijdelijke aanduiding voor afbeelding 15">
            <a:extLst>
              <a:ext uri="{FF2B5EF4-FFF2-40B4-BE49-F238E27FC236}">
                <a16:creationId xmlns:a16="http://schemas.microsoft.com/office/drawing/2014/main" id="{01794381-8EDE-2E41-B9B3-79B9AE44AC5F}"/>
              </a:ext>
            </a:extLst>
          </p:cNvPr>
          <p:cNvSpPr>
            <a:spLocks noGrp="1"/>
          </p:cNvSpPr>
          <p:nvPr>
            <p:ph type="pic" sz="quarter" idx="12" hasCustomPrompt="1"/>
          </p:nvPr>
        </p:nvSpPr>
        <p:spPr>
          <a:xfrm>
            <a:off x="6360001" y="909005"/>
            <a:ext cx="2520000" cy="2520000"/>
          </a:xfrm>
          <a:custGeom>
            <a:avLst/>
            <a:gdLst>
              <a:gd name="connsiteX0" fmla="*/ 1259999 w 2520000"/>
              <a:gd name="connsiteY0" fmla="*/ 0 h 2520000"/>
              <a:gd name="connsiteX1" fmla="*/ 2520000 w 2520000"/>
              <a:gd name="connsiteY1" fmla="*/ 1260000 h 2520000"/>
              <a:gd name="connsiteX2" fmla="*/ 1259999 w 2520000"/>
              <a:gd name="connsiteY2" fmla="*/ 2520000 h 2520000"/>
              <a:gd name="connsiteX3" fmla="*/ 6504 w 2520000"/>
              <a:gd name="connsiteY3" fmla="*/ 1388828 h 2520000"/>
              <a:gd name="connsiteX4" fmla="*/ 0 w 2520000"/>
              <a:gd name="connsiteY4" fmla="*/ 1260020 h 2520000"/>
              <a:gd name="connsiteX5" fmla="*/ 0 w 2520000"/>
              <a:gd name="connsiteY5" fmla="*/ 1259980 h 2520000"/>
              <a:gd name="connsiteX6" fmla="*/ 6504 w 2520000"/>
              <a:gd name="connsiteY6" fmla="*/ 1131172 h 2520000"/>
              <a:gd name="connsiteX7" fmla="*/ 1259999 w 2520000"/>
              <a:gd name="connsiteY7"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0" h="2520000">
                <a:moveTo>
                  <a:pt x="1259999" y="0"/>
                </a:moveTo>
                <a:cubicBezTo>
                  <a:pt x="1955878" y="0"/>
                  <a:pt x="2520000" y="564121"/>
                  <a:pt x="2520000" y="1260000"/>
                </a:cubicBezTo>
                <a:cubicBezTo>
                  <a:pt x="2520000" y="1955879"/>
                  <a:pt x="1955879" y="2520000"/>
                  <a:pt x="1259999" y="2520000"/>
                </a:cubicBezTo>
                <a:cubicBezTo>
                  <a:pt x="607614" y="2520000"/>
                  <a:pt x="71029" y="2024191"/>
                  <a:pt x="6504" y="1388828"/>
                </a:cubicBezTo>
                <a:lnTo>
                  <a:pt x="0" y="1260020"/>
                </a:lnTo>
                <a:lnTo>
                  <a:pt x="0" y="1259980"/>
                </a:lnTo>
                <a:lnTo>
                  <a:pt x="6504" y="1131172"/>
                </a:lnTo>
                <a:cubicBezTo>
                  <a:pt x="71029" y="495810"/>
                  <a:pt x="607613" y="0"/>
                  <a:pt x="1259999" y="0"/>
                </a:cubicBezTo>
                <a:close/>
              </a:path>
            </a:pathLst>
          </a:custGeom>
        </p:spPr>
        <p:txBody>
          <a:bodyPr wrap="square">
            <a:noAutofit/>
          </a:bodyPr>
          <a:lstStyle>
            <a:lvl1pPr marL="171450" indent="-171450">
              <a:buFont typeface="Arial" panose="020B0604020202020204" pitchFamily="34" charset="0"/>
              <a:buChar char="•"/>
              <a:defRPr sz="1200"/>
            </a:lvl1pPr>
          </a:lstStyle>
          <a:p>
            <a:r>
              <a:rPr lang="en-US" dirty="0"/>
              <a:t>Click to add image</a:t>
            </a:r>
          </a:p>
        </p:txBody>
      </p:sp>
      <p:sp>
        <p:nvSpPr>
          <p:cNvPr id="19" name="Tijdelijke aanduiding voor afbeelding 18">
            <a:extLst>
              <a:ext uri="{FF2B5EF4-FFF2-40B4-BE49-F238E27FC236}">
                <a16:creationId xmlns:a16="http://schemas.microsoft.com/office/drawing/2014/main" id="{6A98DD9D-D701-5D38-C060-9C5A926C2C93}"/>
              </a:ext>
            </a:extLst>
          </p:cNvPr>
          <p:cNvSpPr>
            <a:spLocks noGrp="1"/>
          </p:cNvSpPr>
          <p:nvPr>
            <p:ph type="pic" sz="quarter" idx="14" hasCustomPrompt="1"/>
          </p:nvPr>
        </p:nvSpPr>
        <p:spPr>
          <a:xfrm>
            <a:off x="8880001" y="909007"/>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lvl1pPr marL="0" indent="0">
              <a:buFontTx/>
              <a:buNone/>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p:txBody>
      </p:sp>
      <p:sp>
        <p:nvSpPr>
          <p:cNvPr id="2" name="Footer Placeholder 2">
            <a:extLst>
              <a:ext uri="{FF2B5EF4-FFF2-40B4-BE49-F238E27FC236}">
                <a16:creationId xmlns:a16="http://schemas.microsoft.com/office/drawing/2014/main" id="{561A2334-6839-AE2A-C48D-EE8977FB4DCF}"/>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3" name="Tijdelijke aanduiding voor inhoud 2">
            <a:extLst>
              <a:ext uri="{FF2B5EF4-FFF2-40B4-BE49-F238E27FC236}">
                <a16:creationId xmlns:a16="http://schemas.microsoft.com/office/drawing/2014/main" id="{33D4AE3B-588D-0373-D098-1C8578A18FAF}"/>
              </a:ext>
            </a:extLst>
          </p:cNvPr>
          <p:cNvSpPr>
            <a:spLocks noGrp="1"/>
          </p:cNvSpPr>
          <p:nvPr>
            <p:ph sz="half" idx="1" hasCustomPrompt="1"/>
          </p:nvPr>
        </p:nvSpPr>
        <p:spPr>
          <a:xfrm>
            <a:off x="792000" y="2314362"/>
            <a:ext cx="5040000" cy="4185388"/>
          </a:xfrm>
          <a:prstGeom prst="rect">
            <a:avLst/>
          </a:prstGeo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jdelijke aanduiding voor titel 1">
            <a:extLst>
              <a:ext uri="{FF2B5EF4-FFF2-40B4-BE49-F238E27FC236}">
                <a16:creationId xmlns:a16="http://schemas.microsoft.com/office/drawing/2014/main" id="{3CAFDB6F-B44F-9247-086E-556425D37B59}"/>
              </a:ext>
            </a:extLst>
          </p:cNvPr>
          <p:cNvSpPr>
            <a:spLocks noGrp="1"/>
          </p:cNvSpPr>
          <p:nvPr>
            <p:ph type="title"/>
          </p:nvPr>
        </p:nvSpPr>
        <p:spPr>
          <a:xfrm>
            <a:off x="791998" y="672286"/>
            <a:ext cx="5039999" cy="1016410"/>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5" name="Tijdelijke aanduiding voor tekst 2">
            <a:extLst>
              <a:ext uri="{FF2B5EF4-FFF2-40B4-BE49-F238E27FC236}">
                <a16:creationId xmlns:a16="http://schemas.microsoft.com/office/drawing/2014/main" id="{E5C46247-B509-9DA0-39B1-A7E9B1E4FA93}"/>
              </a:ext>
            </a:extLst>
          </p:cNvPr>
          <p:cNvSpPr>
            <a:spLocks noGrp="1"/>
          </p:cNvSpPr>
          <p:nvPr>
            <p:ph type="body" idx="13" hasCustomPrompt="1"/>
          </p:nvPr>
        </p:nvSpPr>
        <p:spPr>
          <a:xfrm>
            <a:off x="791996" y="1712704"/>
            <a:ext cx="5040001" cy="322586"/>
          </a:xfrm>
          <a:prstGeom prst="rect">
            <a:avLst/>
          </a:prstGeom>
        </p:spPr>
        <p:txBody>
          <a:bodyPr anchor="ctr">
            <a:noAutofit/>
          </a:bodyPr>
          <a:lstStyle>
            <a:lvl1pPr marL="0" indent="0">
              <a:buNone/>
              <a:defRPr sz="20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6252600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Highlight quote with(out) image">
    <p:bg>
      <p:bgPr>
        <a:solidFill>
          <a:srgbClr val="D1E3F7"/>
        </a:solidFill>
        <a:effectLst/>
      </p:bgPr>
    </p:bg>
    <p:spTree>
      <p:nvGrpSpPr>
        <p:cNvPr id="1" name=""/>
        <p:cNvGrpSpPr/>
        <p:nvPr/>
      </p:nvGrpSpPr>
      <p:grpSpPr>
        <a:xfrm>
          <a:off x="0" y="0"/>
          <a:ext cx="0" cy="0"/>
          <a:chOff x="0" y="0"/>
          <a:chExt cx="0" cy="0"/>
        </a:xfrm>
      </p:grpSpPr>
      <p:sp>
        <p:nvSpPr>
          <p:cNvPr id="3" name="Graphic 4">
            <a:extLst>
              <a:ext uri="{FF2B5EF4-FFF2-40B4-BE49-F238E27FC236}">
                <a16:creationId xmlns:a16="http://schemas.microsoft.com/office/drawing/2014/main" id="{9568D642-E0AF-1256-7D80-D64CC573F4D1}"/>
              </a:ext>
            </a:extLst>
          </p:cNvPr>
          <p:cNvSpPr>
            <a:spLocks noChangeAspect="1"/>
          </p:cNvSpPr>
          <p:nvPr/>
        </p:nvSpPr>
        <p:spPr>
          <a:xfrm>
            <a:off x="791988" y="647999"/>
            <a:ext cx="1719415" cy="3420000"/>
          </a:xfrm>
          <a:custGeom>
            <a:avLst/>
            <a:gdLst>
              <a:gd name="connsiteX0" fmla="*/ 1302942 w 1302941"/>
              <a:gd name="connsiteY0" fmla="*/ 0 h 2591609"/>
              <a:gd name="connsiteX1" fmla="*/ 1302942 w 1302941"/>
              <a:gd name="connsiteY1" fmla="*/ 1288668 h 2591609"/>
              <a:gd name="connsiteX2" fmla="*/ 1302815 w 1302941"/>
              <a:gd name="connsiteY2" fmla="*/ 1302983 h 2591609"/>
              <a:gd name="connsiteX3" fmla="*/ 0 w 1302941"/>
              <a:gd name="connsiteY3" fmla="*/ 2591610 h 2591609"/>
              <a:gd name="connsiteX4" fmla="*/ 0 w 1302941"/>
              <a:gd name="connsiteY4" fmla="*/ 0 h 2591609"/>
              <a:gd name="connsiteX5" fmla="*/ 1302942 w 1302941"/>
              <a:gd name="connsiteY5" fmla="*/ 0 h 25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2941" h="2591609">
                <a:moveTo>
                  <a:pt x="1302942" y="0"/>
                </a:moveTo>
                <a:lnTo>
                  <a:pt x="1302942" y="1288668"/>
                </a:lnTo>
                <a:cubicBezTo>
                  <a:pt x="1302942" y="1293468"/>
                  <a:pt x="1302900" y="1298227"/>
                  <a:pt x="1302815" y="1302983"/>
                </a:cubicBezTo>
                <a:cubicBezTo>
                  <a:pt x="1295167" y="2015951"/>
                  <a:pt x="714751" y="2591610"/>
                  <a:pt x="0" y="2591610"/>
                </a:cubicBezTo>
                <a:lnTo>
                  <a:pt x="0" y="0"/>
                </a:lnTo>
                <a:lnTo>
                  <a:pt x="1302942" y="0"/>
                </a:lnTo>
                <a:close/>
              </a:path>
            </a:pathLst>
          </a:custGeom>
          <a:solidFill>
            <a:srgbClr val="FFFFFF"/>
          </a:solidFill>
          <a:ln w="0" cap="flat">
            <a:noFill/>
            <a:prstDash val="solid"/>
            <a:miter/>
          </a:ln>
        </p:spPr>
        <p:txBody>
          <a:bodyPr rtlCol="0" anchor="ctr"/>
          <a:lstStyle/>
          <a:p>
            <a:endParaRPr lang="nl-NL"/>
          </a:p>
        </p:txBody>
      </p:sp>
      <p:sp>
        <p:nvSpPr>
          <p:cNvPr id="2" name="Vrije vorm: vorm 1">
            <a:extLst>
              <a:ext uri="{FF2B5EF4-FFF2-40B4-BE49-F238E27FC236}">
                <a16:creationId xmlns:a16="http://schemas.microsoft.com/office/drawing/2014/main" id="{99F02519-812C-D1A8-DED2-EE86DB240349}"/>
              </a:ext>
            </a:extLst>
          </p:cNvPr>
          <p:cNvSpPr>
            <a:spLocks noGrp="1"/>
          </p:cNvSpPr>
          <p:nvPr>
            <p:ph type="pic" sz="quarter" idx="27" hasCustomPrompt="1"/>
          </p:nvPr>
        </p:nvSpPr>
        <p:spPr>
          <a:xfrm>
            <a:off x="791988" y="648000"/>
            <a:ext cx="1719417" cy="3420001"/>
          </a:xfrm>
          <a:custGeom>
            <a:avLst/>
            <a:gdLst>
              <a:gd name="connsiteX0" fmla="*/ 0 w 1719417"/>
              <a:gd name="connsiteY0" fmla="*/ 0 h 3420001"/>
              <a:gd name="connsiteX1" fmla="*/ 1719417 w 1719417"/>
              <a:gd name="connsiteY1" fmla="*/ 0 h 3420001"/>
              <a:gd name="connsiteX2" fmla="*/ 1719417 w 1719417"/>
              <a:gd name="connsiteY2" fmla="*/ 1700583 h 3420001"/>
              <a:gd name="connsiteX3" fmla="*/ 1719249 w 1719417"/>
              <a:gd name="connsiteY3" fmla="*/ 1719473 h 3420001"/>
              <a:gd name="connsiteX4" fmla="*/ 0 w 1719417"/>
              <a:gd name="connsiteY4" fmla="*/ 3420001 h 342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417" h="3420001">
                <a:moveTo>
                  <a:pt x="0" y="0"/>
                </a:moveTo>
                <a:lnTo>
                  <a:pt x="1719417" y="0"/>
                </a:lnTo>
                <a:lnTo>
                  <a:pt x="1719417" y="1700583"/>
                </a:lnTo>
                <a:cubicBezTo>
                  <a:pt x="1719417" y="1706917"/>
                  <a:pt x="1719361" y="1713197"/>
                  <a:pt x="1719249" y="1719473"/>
                </a:cubicBezTo>
                <a:cubicBezTo>
                  <a:pt x="1709156" y="2660337"/>
                  <a:pt x="943215" y="3420001"/>
                  <a:pt x="0" y="3420001"/>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3" name="Tijdelijke aanduiding voor titel 1">
            <a:extLst>
              <a:ext uri="{FF2B5EF4-FFF2-40B4-BE49-F238E27FC236}">
                <a16:creationId xmlns:a16="http://schemas.microsoft.com/office/drawing/2014/main" id="{752C6DDF-7D23-2B36-06F0-BF7E049D5935}"/>
              </a:ext>
            </a:extLst>
          </p:cNvPr>
          <p:cNvSpPr>
            <a:spLocks noGrp="1"/>
          </p:cNvSpPr>
          <p:nvPr>
            <p:ph type="title"/>
          </p:nvPr>
        </p:nvSpPr>
        <p:spPr>
          <a:xfrm>
            <a:off x="2867999" y="1629000"/>
            <a:ext cx="8532000" cy="3600000"/>
          </a:xfrm>
          <a:prstGeom prst="rect">
            <a:avLst/>
          </a:prstGeom>
        </p:spPr>
        <p:txBody>
          <a:bodyPr vert="horz" lIns="91440" tIns="45720" rIns="91440" bIns="45720" rtlCol="0" anchor="b">
            <a:noAutofit/>
          </a:bodyPr>
          <a:lstStyle>
            <a:lvl1pPr>
              <a:defRPr>
                <a:solidFill>
                  <a:srgbClr val="2D4C95"/>
                </a:solidFill>
              </a:defRPr>
            </a:lvl1pPr>
          </a:lstStyle>
          <a:p>
            <a:r>
              <a:rPr lang="en-US" dirty="0"/>
              <a:t>Click to edit Master title style</a:t>
            </a:r>
            <a:endParaRPr lang="nl-NL" dirty="0"/>
          </a:p>
        </p:txBody>
      </p:sp>
      <p:sp>
        <p:nvSpPr>
          <p:cNvPr id="7" name="Tijdelijke aanduiding voor tekst 2">
            <a:extLst>
              <a:ext uri="{FF2B5EF4-FFF2-40B4-BE49-F238E27FC236}">
                <a16:creationId xmlns:a16="http://schemas.microsoft.com/office/drawing/2014/main" id="{BB519B53-9B81-64FE-7762-38714A792863}"/>
              </a:ext>
            </a:extLst>
          </p:cNvPr>
          <p:cNvSpPr>
            <a:spLocks noGrp="1"/>
          </p:cNvSpPr>
          <p:nvPr>
            <p:ph type="body" idx="26" hasCustomPrompt="1"/>
          </p:nvPr>
        </p:nvSpPr>
        <p:spPr>
          <a:xfrm>
            <a:off x="3191999" y="5687368"/>
            <a:ext cx="8208000" cy="522632"/>
          </a:xfrm>
          <a:prstGeom prst="rect">
            <a:avLst/>
          </a:prstGeom>
        </p:spPr>
        <p:txBody>
          <a:bodyPr anchor="t">
            <a:noAutofit/>
          </a:bodyPr>
          <a:lstStyle>
            <a:lvl1pPr marL="0" indent="0">
              <a:buNone/>
              <a:defRPr sz="1600" b="0">
                <a:solidFill>
                  <a:srgbClr val="2D4C9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a:t>
            </a:r>
            <a:br>
              <a:rPr lang="en-US" dirty="0"/>
            </a:br>
            <a:r>
              <a:rPr lang="en-US" dirty="0"/>
              <a:t>and function</a:t>
            </a:r>
            <a:endParaRPr lang="nl-NL" dirty="0"/>
          </a:p>
        </p:txBody>
      </p:sp>
      <p:sp>
        <p:nvSpPr>
          <p:cNvPr id="8" name="Vrije vorm: vorm 7">
            <a:extLst>
              <a:ext uri="{FF2B5EF4-FFF2-40B4-BE49-F238E27FC236}">
                <a16:creationId xmlns:a16="http://schemas.microsoft.com/office/drawing/2014/main" id="{BE592584-23BE-BE07-65B6-40EEFBF0940C}"/>
              </a:ext>
            </a:extLst>
          </p:cNvPr>
          <p:cNvSpPr>
            <a:spLocks noChangeAspect="1"/>
          </p:cNvSpPr>
          <p:nvPr/>
        </p:nvSpPr>
        <p:spPr>
          <a:xfrm rot="5400000">
            <a:off x="2759999" y="5840684"/>
            <a:ext cx="432000" cy="216000"/>
          </a:xfrm>
          <a:custGeom>
            <a:avLst/>
            <a:gdLst>
              <a:gd name="connsiteX0" fmla="*/ 0 w 2286025"/>
              <a:gd name="connsiteY0" fmla="*/ 1143013 h 1143012"/>
              <a:gd name="connsiteX1" fmla="*/ 2286026 w 2286025"/>
              <a:gd name="connsiteY1" fmla="*/ 1143013 h 1143012"/>
              <a:gd name="connsiteX2" fmla="*/ 1143013 w 2286025"/>
              <a:gd name="connsiteY2" fmla="*/ 0 h 1143012"/>
              <a:gd name="connsiteX3" fmla="*/ 0 w 2286025"/>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5" h="1143012">
                <a:moveTo>
                  <a:pt x="0" y="1143013"/>
                </a:moveTo>
                <a:lnTo>
                  <a:pt x="2286026" y="1143013"/>
                </a:lnTo>
                <a:lnTo>
                  <a:pt x="1143013" y="0"/>
                </a:lnTo>
                <a:lnTo>
                  <a:pt x="0" y="1143013"/>
                </a:lnTo>
                <a:close/>
              </a:path>
            </a:pathLst>
          </a:custGeom>
          <a:solidFill>
            <a:srgbClr val="507AC2"/>
          </a:solidFill>
          <a:ln w="0" cap="flat">
            <a:noFill/>
            <a:prstDash val="solid"/>
            <a:miter/>
          </a:ln>
        </p:spPr>
        <p:txBody>
          <a:bodyPr rtlCol="0" anchor="ctr"/>
          <a:lstStyle/>
          <a:p>
            <a:endParaRPr lang="nl-NL">
              <a:solidFill>
                <a:srgbClr val="507AC2"/>
              </a:solidFill>
            </a:endParaRPr>
          </a:p>
        </p:txBody>
      </p:sp>
    </p:spTree>
    <p:extLst>
      <p:ext uri="{BB962C8B-B14F-4D97-AF65-F5344CB8AC3E}">
        <p14:creationId xmlns:p14="http://schemas.microsoft.com/office/powerpoint/2010/main" val="40974502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shapes with text">
    <p:bg>
      <p:bgRef idx="1001">
        <a:schemeClr val="bg1"/>
      </p:bgRef>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6AE6DAC3-7D13-5877-FC87-5046D58CECDF}"/>
              </a:ext>
            </a:extLst>
          </p:cNvPr>
          <p:cNvSpPr/>
          <p:nvPr/>
        </p:nvSpPr>
        <p:spPr>
          <a:xfrm>
            <a:off x="7048500" y="0"/>
            <a:ext cx="3429000" cy="3429000"/>
          </a:xfrm>
          <a:custGeom>
            <a:avLst/>
            <a:gdLst>
              <a:gd name="connsiteX0" fmla="*/ 2286026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3" y="2286026"/>
                </a:cubicBezTo>
                <a:cubicBezTo>
                  <a:pt x="511744" y="2286026"/>
                  <a:pt x="0" y="1774282"/>
                  <a:pt x="0" y="1143013"/>
                </a:cubicBezTo>
                <a:cubicBezTo>
                  <a:pt x="0" y="511744"/>
                  <a:pt x="511744" y="0"/>
                  <a:pt x="1143013"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CA06132A-FAF1-6E85-EB1C-74FA8FD08A5D}"/>
              </a:ext>
            </a:extLst>
          </p:cNvPr>
          <p:cNvSpPr/>
          <p:nvPr/>
        </p:nvSpPr>
        <p:spPr>
          <a:xfrm rot="10800000">
            <a:off x="7048500" y="3429000"/>
            <a:ext cx="3429000" cy="3429000"/>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CF0267B9-CCD0-6867-0B0C-C0F2EEE330EA}"/>
              </a:ext>
            </a:extLst>
          </p:cNvPr>
          <p:cNvSpPr/>
          <p:nvPr/>
        </p:nvSpPr>
        <p:spPr>
          <a:xfrm rot="16200000">
            <a:off x="9620249" y="857255"/>
            <a:ext cx="3429000" cy="1714500"/>
          </a:xfrm>
          <a:custGeom>
            <a:avLst/>
            <a:gdLst>
              <a:gd name="connsiteX0" fmla="*/ 0 w 2286025"/>
              <a:gd name="connsiteY0" fmla="*/ 2 h 1143013"/>
              <a:gd name="connsiteX1" fmla="*/ 2286026 w 2286025"/>
              <a:gd name="connsiteY1" fmla="*/ 0 h 1143013"/>
              <a:gd name="connsiteX2" fmla="*/ 1143013 w 2286025"/>
              <a:gd name="connsiteY2" fmla="*/ 1143014 h 1143013"/>
              <a:gd name="connsiteX3" fmla="*/ 0 w 2286025"/>
              <a:gd name="connsiteY3" fmla="*/ 2 h 1143013"/>
            </a:gdLst>
            <a:ahLst/>
            <a:cxnLst>
              <a:cxn ang="0">
                <a:pos x="connsiteX0" y="connsiteY0"/>
              </a:cxn>
              <a:cxn ang="0">
                <a:pos x="connsiteX1" y="connsiteY1"/>
              </a:cxn>
              <a:cxn ang="0">
                <a:pos x="connsiteX2" y="connsiteY2"/>
              </a:cxn>
              <a:cxn ang="0">
                <a:pos x="connsiteX3" y="connsiteY3"/>
              </a:cxn>
            </a:cxnLst>
            <a:rect l="l" t="t" r="r" b="b"/>
            <a:pathLst>
              <a:path w="2286025" h="1143013">
                <a:moveTo>
                  <a:pt x="0" y="2"/>
                </a:moveTo>
                <a:lnTo>
                  <a:pt x="2286026" y="0"/>
                </a:lnTo>
                <a:cubicBezTo>
                  <a:pt x="2286026" y="631229"/>
                  <a:pt x="1774242" y="1143014"/>
                  <a:pt x="1143013" y="1143014"/>
                </a:cubicBezTo>
                <a:cubicBezTo>
                  <a:pt x="511784" y="1143014"/>
                  <a:pt x="0" y="631231"/>
                  <a:pt x="0" y="2"/>
                </a:cubicBezTo>
                <a:close/>
              </a:path>
            </a:pathLst>
          </a:custGeom>
          <a:solidFill>
            <a:srgbClr val="D1E3F7"/>
          </a:solidFill>
          <a:ln w="0"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1E9B228B-07DF-83BE-DAB9-801A335B56B7}"/>
              </a:ext>
            </a:extLst>
          </p:cNvPr>
          <p:cNvSpPr/>
          <p:nvPr/>
        </p:nvSpPr>
        <p:spPr>
          <a:xfrm rot="5400000">
            <a:off x="2767212" y="-852280"/>
            <a:ext cx="3429006" cy="5133567"/>
          </a:xfrm>
          <a:custGeom>
            <a:avLst/>
            <a:gdLst>
              <a:gd name="connsiteX0" fmla="*/ 0 w 2286029"/>
              <a:gd name="connsiteY0" fmla="*/ 2279403 h 3422415"/>
              <a:gd name="connsiteX1" fmla="*/ 3 w 2286029"/>
              <a:gd name="connsiteY1" fmla="*/ 2279403 h 3422415"/>
              <a:gd name="connsiteX2" fmla="*/ 3 w 2286029"/>
              <a:gd name="connsiteY2" fmla="*/ 0 h 3422415"/>
              <a:gd name="connsiteX3" fmla="*/ 2286029 w 2286029"/>
              <a:gd name="connsiteY3" fmla="*/ 0 h 3422415"/>
              <a:gd name="connsiteX4" fmla="*/ 2286029 w 2286029"/>
              <a:gd name="connsiteY4" fmla="*/ 2286026 h 3422415"/>
              <a:gd name="connsiteX5" fmla="*/ 2285692 w 2286029"/>
              <a:gd name="connsiteY5" fmla="*/ 2286026 h 3422415"/>
              <a:gd name="connsiteX6" fmla="*/ 2280125 w 2286029"/>
              <a:gd name="connsiteY6" fmla="*/ 2396261 h 3422415"/>
              <a:gd name="connsiteX7" fmla="*/ 1143013 w 2286029"/>
              <a:gd name="connsiteY7" fmla="*/ 3422415 h 3422415"/>
              <a:gd name="connsiteX8" fmla="*/ 5902 w 2286029"/>
              <a:gd name="connsiteY8" fmla="*/ 2396263 h 3422415"/>
              <a:gd name="connsiteX9" fmla="*/ 335 w 2286029"/>
              <a:gd name="connsiteY9" fmla="*/ 2286026 h 3422415"/>
              <a:gd name="connsiteX10" fmla="*/ 3 w 2286029"/>
              <a:gd name="connsiteY10" fmla="*/ 2286026 h 3422415"/>
              <a:gd name="connsiteX11" fmla="*/ 3 w 2286029"/>
              <a:gd name="connsiteY11" fmla="*/ 2279462 h 342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29" h="3422415">
                <a:moveTo>
                  <a:pt x="0" y="2279403"/>
                </a:moveTo>
                <a:lnTo>
                  <a:pt x="3" y="2279403"/>
                </a:lnTo>
                <a:lnTo>
                  <a:pt x="3" y="0"/>
                </a:lnTo>
                <a:lnTo>
                  <a:pt x="2286029" y="0"/>
                </a:lnTo>
                <a:lnTo>
                  <a:pt x="2286029" y="2286026"/>
                </a:lnTo>
                <a:lnTo>
                  <a:pt x="2285692" y="2286026"/>
                </a:lnTo>
                <a:lnTo>
                  <a:pt x="2280125" y="2396261"/>
                </a:lnTo>
                <a:cubicBezTo>
                  <a:pt x="2221587" y="2972604"/>
                  <a:pt x="1734790" y="3422415"/>
                  <a:pt x="1143013" y="3422415"/>
                </a:cubicBezTo>
                <a:cubicBezTo>
                  <a:pt x="551236" y="3422415"/>
                  <a:pt x="64440" y="2972606"/>
                  <a:pt x="5902" y="2396263"/>
                </a:cubicBezTo>
                <a:lnTo>
                  <a:pt x="335" y="2286026"/>
                </a:lnTo>
                <a:lnTo>
                  <a:pt x="3" y="2286026"/>
                </a:lnTo>
                <a:lnTo>
                  <a:pt x="3" y="2279462"/>
                </a:lnTo>
                <a:close/>
              </a:path>
            </a:pathLst>
          </a:custGeom>
          <a:solidFill>
            <a:srgbClr val="D1E3F7"/>
          </a:solidFill>
          <a:ln w="0" cap="flat">
            <a:noFill/>
            <a:prstDash val="solid"/>
            <a:miter/>
          </a:ln>
        </p:spPr>
        <p:txBody>
          <a:bodyPr wrap="square" rtlCol="0" anchor="ctr">
            <a:noAutofit/>
          </a:bodyPr>
          <a:lstStyle/>
          <a:p>
            <a:endParaRPr lang="nl-NL"/>
          </a:p>
        </p:txBody>
      </p:sp>
      <p:sp>
        <p:nvSpPr>
          <p:cNvPr id="19" name="Vrije vorm: vorm 18">
            <a:extLst>
              <a:ext uri="{FF2B5EF4-FFF2-40B4-BE49-F238E27FC236}">
                <a16:creationId xmlns:a16="http://schemas.microsoft.com/office/drawing/2014/main" id="{A211D5EF-9E81-EE58-5B11-3DCC4F372BE1}"/>
              </a:ext>
            </a:extLst>
          </p:cNvPr>
          <p:cNvSpPr>
            <a:spLocks noGrp="1"/>
          </p:cNvSpPr>
          <p:nvPr>
            <p:ph type="pic" sz="quarter" idx="15" hasCustomPrompt="1"/>
          </p:nvPr>
        </p:nvSpPr>
        <p:spPr>
          <a:xfrm>
            <a:off x="10477498" y="4725"/>
            <a:ext cx="1704976" cy="3429001"/>
          </a:xfrm>
          <a:custGeom>
            <a:avLst/>
            <a:gdLst>
              <a:gd name="connsiteX0" fmla="*/ 0 w 1704976"/>
              <a:gd name="connsiteY0" fmla="*/ 0 h 3429001"/>
              <a:gd name="connsiteX1" fmla="*/ 1679666 w 1704976"/>
              <a:gd name="connsiteY1" fmla="*/ 1368986 h 3429001"/>
              <a:gd name="connsiteX2" fmla="*/ 1704976 w 1704976"/>
              <a:gd name="connsiteY2" fmla="*/ 1534806 h 3429001"/>
              <a:gd name="connsiteX3" fmla="*/ 1704976 w 1704976"/>
              <a:gd name="connsiteY3" fmla="*/ 1894195 h 3429001"/>
              <a:gd name="connsiteX4" fmla="*/ 1679666 w 1704976"/>
              <a:gd name="connsiteY4" fmla="*/ 2060015 h 3429001"/>
              <a:gd name="connsiteX5" fmla="*/ 3 w 1704976"/>
              <a:gd name="connsiteY5" fmla="*/ 3429001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976" h="3429001">
                <a:moveTo>
                  <a:pt x="0" y="0"/>
                </a:moveTo>
                <a:cubicBezTo>
                  <a:pt x="828479" y="0"/>
                  <a:pt x="1519785" y="587745"/>
                  <a:pt x="1679666" y="1368986"/>
                </a:cubicBezTo>
                <a:lnTo>
                  <a:pt x="1704976" y="1534806"/>
                </a:lnTo>
                <a:lnTo>
                  <a:pt x="1704976" y="1894195"/>
                </a:lnTo>
                <a:lnTo>
                  <a:pt x="1679666" y="2060015"/>
                </a:lnTo>
                <a:cubicBezTo>
                  <a:pt x="1519785" y="2841256"/>
                  <a:pt x="828482" y="3429001"/>
                  <a:pt x="3" y="3429001"/>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4" name="Vrije vorm: vorm 13">
            <a:extLst>
              <a:ext uri="{FF2B5EF4-FFF2-40B4-BE49-F238E27FC236}">
                <a16:creationId xmlns:a16="http://schemas.microsoft.com/office/drawing/2014/main" id="{9B6C4C7F-AF8F-2BA9-3C21-C8A93BBD1FD8}"/>
              </a:ext>
            </a:extLst>
          </p:cNvPr>
          <p:cNvSpPr>
            <a:spLocks noGrp="1"/>
          </p:cNvSpPr>
          <p:nvPr>
            <p:ph type="pic" sz="quarter" idx="14" hasCustomPrompt="1"/>
          </p:nvPr>
        </p:nvSpPr>
        <p:spPr>
          <a:xfrm>
            <a:off x="7058024" y="4731"/>
            <a:ext cx="3429002" cy="3429002"/>
          </a:xfrm>
          <a:custGeom>
            <a:avLst/>
            <a:gdLst>
              <a:gd name="connsiteX0" fmla="*/ 1714501 w 3429002"/>
              <a:gd name="connsiteY0" fmla="*/ 0 h 3429002"/>
              <a:gd name="connsiteX1" fmla="*/ 3429002 w 3429002"/>
              <a:gd name="connsiteY1" fmla="*/ 1714501 h 3429002"/>
              <a:gd name="connsiteX2" fmla="*/ 1714501 w 3429002"/>
              <a:gd name="connsiteY2" fmla="*/ 3429002 h 3429002"/>
              <a:gd name="connsiteX3" fmla="*/ 0 w 3429002"/>
              <a:gd name="connsiteY3" fmla="*/ 1714501 h 3429002"/>
              <a:gd name="connsiteX4" fmla="*/ 1714501 w 3429002"/>
              <a:gd name="connsiteY4" fmla="*/ 0 h 342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2" h="3429002">
                <a:moveTo>
                  <a:pt x="1714501" y="0"/>
                </a:moveTo>
                <a:cubicBezTo>
                  <a:pt x="2661392" y="0"/>
                  <a:pt x="3429002" y="767608"/>
                  <a:pt x="3429002" y="1714501"/>
                </a:cubicBezTo>
                <a:cubicBezTo>
                  <a:pt x="3429002" y="2661394"/>
                  <a:pt x="2661394" y="3429002"/>
                  <a:pt x="1714501" y="3429002"/>
                </a:cubicBezTo>
                <a:cubicBezTo>
                  <a:pt x="767608" y="3429002"/>
                  <a:pt x="0" y="2661394"/>
                  <a:pt x="0" y="1714501"/>
                </a:cubicBezTo>
                <a:cubicBezTo>
                  <a:pt x="0" y="767608"/>
                  <a:pt x="767608" y="0"/>
                  <a:pt x="1714501"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1" name="Vrije vorm: vorm 10">
            <a:extLst>
              <a:ext uri="{FF2B5EF4-FFF2-40B4-BE49-F238E27FC236}">
                <a16:creationId xmlns:a16="http://schemas.microsoft.com/office/drawing/2014/main" id="{0F2DE8FB-2BF0-F165-BCDC-10AA98EC3DB6}"/>
              </a:ext>
            </a:extLst>
          </p:cNvPr>
          <p:cNvSpPr>
            <a:spLocks noGrp="1"/>
          </p:cNvSpPr>
          <p:nvPr>
            <p:ph type="pic" sz="quarter" idx="13" hasCustomPrompt="1"/>
          </p:nvPr>
        </p:nvSpPr>
        <p:spPr>
          <a:xfrm>
            <a:off x="7043302" y="3433732"/>
            <a:ext cx="3429001" cy="3429001"/>
          </a:xfrm>
          <a:custGeom>
            <a:avLst/>
            <a:gdLst>
              <a:gd name="connsiteX0" fmla="*/ 0 w 3429001"/>
              <a:gd name="connsiteY0" fmla="*/ 0 h 3429001"/>
              <a:gd name="connsiteX1" fmla="*/ 3429001 w 3429001"/>
              <a:gd name="connsiteY1" fmla="*/ 0 h 3429001"/>
              <a:gd name="connsiteX2" fmla="*/ 3429001 w 3429001"/>
              <a:gd name="connsiteY2" fmla="*/ 3429001 h 3429001"/>
              <a:gd name="connsiteX3" fmla="*/ 0 w 3429001"/>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3429001" h="3429001">
                <a:moveTo>
                  <a:pt x="0" y="0"/>
                </a:moveTo>
                <a:lnTo>
                  <a:pt x="3429001" y="0"/>
                </a:lnTo>
                <a:lnTo>
                  <a:pt x="3429001" y="3429001"/>
                </a:lnTo>
                <a:lnTo>
                  <a:pt x="0" y="3429001"/>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7" name="Vrije vorm: vorm 6">
            <a:extLst>
              <a:ext uri="{FF2B5EF4-FFF2-40B4-BE49-F238E27FC236}">
                <a16:creationId xmlns:a16="http://schemas.microsoft.com/office/drawing/2014/main" id="{385F6794-4F53-AEBC-72B4-6DB1EF2B9988}"/>
              </a:ext>
            </a:extLst>
          </p:cNvPr>
          <p:cNvSpPr>
            <a:spLocks noGrp="1"/>
          </p:cNvSpPr>
          <p:nvPr>
            <p:ph type="pic" sz="quarter" idx="12" hasCustomPrompt="1"/>
          </p:nvPr>
        </p:nvSpPr>
        <p:spPr>
          <a:xfrm>
            <a:off x="1905407" y="-6"/>
            <a:ext cx="5133567" cy="3429006"/>
          </a:xfrm>
          <a:custGeom>
            <a:avLst/>
            <a:gdLst>
              <a:gd name="connsiteX0" fmla="*/ 1714499 w 5133567"/>
              <a:gd name="connsiteY0" fmla="*/ 0 h 3429006"/>
              <a:gd name="connsiteX1" fmla="*/ 1714499 w 5133567"/>
              <a:gd name="connsiteY1" fmla="*/ 4 h 3429006"/>
              <a:gd name="connsiteX2" fmla="*/ 5133567 w 5133567"/>
              <a:gd name="connsiteY2" fmla="*/ 4 h 3429006"/>
              <a:gd name="connsiteX3" fmla="*/ 5133567 w 5133567"/>
              <a:gd name="connsiteY3" fmla="*/ 3429006 h 3429006"/>
              <a:gd name="connsiteX4" fmla="*/ 1704565 w 5133567"/>
              <a:gd name="connsiteY4" fmla="*/ 3429006 h 3429006"/>
              <a:gd name="connsiteX5" fmla="*/ 1704565 w 5133567"/>
              <a:gd name="connsiteY5" fmla="*/ 3428500 h 3429006"/>
              <a:gd name="connsiteX6" fmla="*/ 1539214 w 5133567"/>
              <a:gd name="connsiteY6" fmla="*/ 3420150 h 3429006"/>
              <a:gd name="connsiteX7" fmla="*/ 0 w 5133567"/>
              <a:gd name="connsiteY7" fmla="*/ 1714500 h 3429006"/>
              <a:gd name="connsiteX8" fmla="*/ 1539211 w 5133567"/>
              <a:gd name="connsiteY8" fmla="*/ 8853 h 3429006"/>
              <a:gd name="connsiteX9" fmla="*/ 1704565 w 5133567"/>
              <a:gd name="connsiteY9" fmla="*/ 502 h 3429006"/>
              <a:gd name="connsiteX10" fmla="*/ 1704565 w 5133567"/>
              <a:gd name="connsiteY10" fmla="*/ 4 h 3429006"/>
              <a:gd name="connsiteX11" fmla="*/ 1714411 w 5133567"/>
              <a:gd name="connsiteY11" fmla="*/ 4 h 342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3567" h="3429006">
                <a:moveTo>
                  <a:pt x="1714499" y="0"/>
                </a:moveTo>
                <a:lnTo>
                  <a:pt x="1714499" y="4"/>
                </a:lnTo>
                <a:lnTo>
                  <a:pt x="5133567" y="4"/>
                </a:lnTo>
                <a:lnTo>
                  <a:pt x="5133567" y="3429006"/>
                </a:lnTo>
                <a:lnTo>
                  <a:pt x="1704565" y="3429006"/>
                </a:lnTo>
                <a:lnTo>
                  <a:pt x="1704565" y="3428500"/>
                </a:lnTo>
                <a:lnTo>
                  <a:pt x="1539214" y="3420150"/>
                </a:lnTo>
                <a:cubicBezTo>
                  <a:pt x="674709" y="3332344"/>
                  <a:pt x="0" y="2602156"/>
                  <a:pt x="0" y="1714500"/>
                </a:cubicBezTo>
                <a:cubicBezTo>
                  <a:pt x="0" y="826845"/>
                  <a:pt x="674706" y="96659"/>
                  <a:pt x="1539211" y="8853"/>
                </a:cubicBezTo>
                <a:lnTo>
                  <a:pt x="1704565" y="502"/>
                </a:lnTo>
                <a:lnTo>
                  <a:pt x="1704565" y="4"/>
                </a:lnTo>
                <a:lnTo>
                  <a:pt x="1714411" y="4"/>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7" name="Tijdelijke aanduiding voor inhoud 2">
            <a:extLst>
              <a:ext uri="{FF2B5EF4-FFF2-40B4-BE49-F238E27FC236}">
                <a16:creationId xmlns:a16="http://schemas.microsoft.com/office/drawing/2014/main" id="{3D25DD5D-6F24-0B57-A0F6-B5CEB7A28B12}"/>
              </a:ext>
            </a:extLst>
          </p:cNvPr>
          <p:cNvSpPr>
            <a:spLocks noGrp="1"/>
          </p:cNvSpPr>
          <p:nvPr>
            <p:ph sz="half" idx="1" hasCustomPrompt="1"/>
          </p:nvPr>
        </p:nvSpPr>
        <p:spPr>
          <a:xfrm>
            <a:off x="791999" y="4914000"/>
            <a:ext cx="4104000" cy="12960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8" name="Tijdelijke aanduiding voor tekst 2">
            <a:extLst>
              <a:ext uri="{FF2B5EF4-FFF2-40B4-BE49-F238E27FC236}">
                <a16:creationId xmlns:a16="http://schemas.microsoft.com/office/drawing/2014/main" id="{7508C7E0-E1E1-A013-BACB-8CCBA3620262}"/>
              </a:ext>
            </a:extLst>
          </p:cNvPr>
          <p:cNvSpPr>
            <a:spLocks noGrp="1"/>
          </p:cNvSpPr>
          <p:nvPr>
            <p:ph type="body" idx="11" hasCustomPrompt="1"/>
          </p:nvPr>
        </p:nvSpPr>
        <p:spPr>
          <a:xfrm>
            <a:off x="792000" y="4425256"/>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Tree>
    <p:extLst>
      <p:ext uri="{BB962C8B-B14F-4D97-AF65-F5344CB8AC3E}">
        <p14:creationId xmlns:p14="http://schemas.microsoft.com/office/powerpoint/2010/main" val="3627110071"/>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with text">
    <p:bg>
      <p:bgRef idx="1001">
        <a:schemeClr val="bg1"/>
      </p:bgRef>
    </p:bg>
    <p:spTree>
      <p:nvGrpSpPr>
        <p:cNvPr id="1" name=""/>
        <p:cNvGrpSpPr/>
        <p:nvPr/>
      </p:nvGrpSpPr>
      <p:grpSpPr>
        <a:xfrm>
          <a:off x="0" y="0"/>
          <a:ext cx="0" cy="0"/>
          <a:chOff x="0" y="0"/>
          <a:chExt cx="0" cy="0"/>
        </a:xfrm>
      </p:grpSpPr>
      <p:sp>
        <p:nvSpPr>
          <p:cNvPr id="9" name="Vrije vorm: vorm 8">
            <a:extLst>
              <a:ext uri="{FF2B5EF4-FFF2-40B4-BE49-F238E27FC236}">
                <a16:creationId xmlns:a16="http://schemas.microsoft.com/office/drawing/2014/main" id="{13156614-4367-8B7F-E075-63D8F02804C8}"/>
              </a:ext>
            </a:extLst>
          </p:cNvPr>
          <p:cNvSpPr>
            <a:spLocks noGrp="1"/>
          </p:cNvSpPr>
          <p:nvPr>
            <p:ph type="pic" sz="quarter" idx="12" hasCustomPrompt="1"/>
          </p:nvPr>
        </p:nvSpPr>
        <p:spPr>
          <a:xfrm>
            <a:off x="5334000" y="1"/>
            <a:ext cx="6858000" cy="6857993"/>
          </a:xfrm>
          <a:custGeom>
            <a:avLst/>
            <a:gdLst>
              <a:gd name="connsiteX0" fmla="*/ 3429108 w 6858000"/>
              <a:gd name="connsiteY0" fmla="*/ 1783951 h 6857993"/>
              <a:gd name="connsiteX1" fmla="*/ 3424523 w 6858000"/>
              <a:gd name="connsiteY1" fmla="*/ 1880797 h 6857993"/>
              <a:gd name="connsiteX2" fmla="*/ 1891629 w 6858000"/>
              <a:gd name="connsiteY2" fmla="*/ 3423454 h 6857993"/>
              <a:gd name="connsiteX3" fmla="*/ 1784003 w 6858000"/>
              <a:gd name="connsiteY3" fmla="*/ 3428888 h 6857993"/>
              <a:gd name="connsiteX4" fmla="*/ 1880789 w 6858000"/>
              <a:gd name="connsiteY4" fmla="*/ 3433471 h 6857993"/>
              <a:gd name="connsiteX5" fmla="*/ 3423455 w 6858000"/>
              <a:gd name="connsiteY5" fmla="*/ 4966373 h 6857993"/>
              <a:gd name="connsiteX6" fmla="*/ 3428998 w 6858000"/>
              <a:gd name="connsiteY6" fmla="*/ 5076136 h 6857993"/>
              <a:gd name="connsiteX7" fmla="*/ 3434541 w 6858000"/>
              <a:gd name="connsiteY7" fmla="*/ 4966368 h 6857993"/>
              <a:gd name="connsiteX8" fmla="*/ 4977198 w 6858000"/>
              <a:gd name="connsiteY8" fmla="*/ 3433473 h 6857993"/>
              <a:gd name="connsiteX9" fmla="*/ 5074020 w 6858000"/>
              <a:gd name="connsiteY9" fmla="*/ 3428889 h 6857993"/>
              <a:gd name="connsiteX10" fmla="*/ 4966376 w 6858000"/>
              <a:gd name="connsiteY10" fmla="*/ 3423454 h 6857993"/>
              <a:gd name="connsiteX11" fmla="*/ 3434546 w 6858000"/>
              <a:gd name="connsiteY11" fmla="*/ 1891624 h 6857993"/>
              <a:gd name="connsiteX12" fmla="*/ 1716142 w 6858000"/>
              <a:gd name="connsiteY12" fmla="*/ 0 h 6857993"/>
              <a:gd name="connsiteX13" fmla="*/ 1716184 w 6858000"/>
              <a:gd name="connsiteY13" fmla="*/ 0 h 6857993"/>
              <a:gd name="connsiteX14" fmla="*/ 1880802 w 6858000"/>
              <a:gd name="connsiteY14" fmla="*/ 7794 h 6857993"/>
              <a:gd name="connsiteX15" fmla="*/ 3423458 w 6858000"/>
              <a:gd name="connsiteY15" fmla="*/ 1540689 h 6857993"/>
              <a:gd name="connsiteX16" fmla="*/ 3429002 w 6858000"/>
              <a:gd name="connsiteY16" fmla="*/ 1650475 h 6857993"/>
              <a:gd name="connsiteX17" fmla="*/ 3434546 w 6858000"/>
              <a:gd name="connsiteY17" fmla="*/ 1540689 h 6857993"/>
              <a:gd name="connsiteX18" fmla="*/ 4977203 w 6858000"/>
              <a:gd name="connsiteY18" fmla="*/ 7794 h 6857993"/>
              <a:gd name="connsiteX19" fmla="*/ 5141821 w 6858000"/>
              <a:gd name="connsiteY19" fmla="*/ 0 h 6857993"/>
              <a:gd name="connsiteX20" fmla="*/ 5141863 w 6858000"/>
              <a:gd name="connsiteY20" fmla="*/ 0 h 6857993"/>
              <a:gd name="connsiteX21" fmla="*/ 5317310 w 6858000"/>
              <a:gd name="connsiteY21" fmla="*/ 8859 h 6857993"/>
              <a:gd name="connsiteX22" fmla="*/ 6858000 w 6858000"/>
              <a:gd name="connsiteY22" fmla="*/ 1716157 h 6857993"/>
              <a:gd name="connsiteX23" fmla="*/ 5317310 w 6858000"/>
              <a:gd name="connsiteY23" fmla="*/ 3423454 h 6857993"/>
              <a:gd name="connsiteX24" fmla="*/ 5207548 w 6858000"/>
              <a:gd name="connsiteY24" fmla="*/ 3428996 h 6857993"/>
              <a:gd name="connsiteX25" fmla="*/ 5317306 w 6858000"/>
              <a:gd name="connsiteY25" fmla="*/ 3434538 h 6857993"/>
              <a:gd name="connsiteX26" fmla="*/ 6857996 w 6858000"/>
              <a:gd name="connsiteY26" fmla="*/ 5141836 h 6857993"/>
              <a:gd name="connsiteX27" fmla="*/ 5141838 w 6858000"/>
              <a:gd name="connsiteY27" fmla="*/ 6857993 h 6857993"/>
              <a:gd name="connsiteX28" fmla="*/ 3425680 w 6858000"/>
              <a:gd name="connsiteY28" fmla="*/ 5141836 h 6857993"/>
              <a:gd name="connsiteX29" fmla="*/ 3425680 w 6858000"/>
              <a:gd name="connsiteY29" fmla="*/ 5141831 h 6857993"/>
              <a:gd name="connsiteX30" fmla="*/ 0 w 6858000"/>
              <a:gd name="connsiteY30" fmla="*/ 5141834 h 6857993"/>
              <a:gd name="connsiteX31" fmla="*/ 1540701 w 6858000"/>
              <a:gd name="connsiteY31" fmla="*/ 3434536 h 6857993"/>
              <a:gd name="connsiteX32" fmla="*/ 1650433 w 6858000"/>
              <a:gd name="connsiteY32" fmla="*/ 3428995 h 6857993"/>
              <a:gd name="connsiteX33" fmla="*/ 1540695 w 6858000"/>
              <a:gd name="connsiteY33" fmla="*/ 3423454 h 6857993"/>
              <a:gd name="connsiteX34" fmla="*/ 4 w 6858000"/>
              <a:gd name="connsiteY34" fmla="*/ 1716157 h 6857993"/>
              <a:gd name="connsiteX35" fmla="*/ 1540695 w 6858000"/>
              <a:gd name="connsiteY35" fmla="*/ 8859 h 685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858000" h="6857993">
                <a:moveTo>
                  <a:pt x="3429108" y="1783951"/>
                </a:moveTo>
                <a:lnTo>
                  <a:pt x="3424523" y="1880797"/>
                </a:lnTo>
                <a:cubicBezTo>
                  <a:pt x="3347162" y="2693570"/>
                  <a:pt x="2702926" y="3341062"/>
                  <a:pt x="1891629" y="3423454"/>
                </a:cubicBezTo>
                <a:lnTo>
                  <a:pt x="1784003" y="3428888"/>
                </a:lnTo>
                <a:lnTo>
                  <a:pt x="1880789" y="3433471"/>
                </a:lnTo>
                <a:cubicBezTo>
                  <a:pt x="2693522" y="3510837"/>
                  <a:pt x="3341058" y="4155117"/>
                  <a:pt x="3423455" y="4966373"/>
                </a:cubicBezTo>
                <a:lnTo>
                  <a:pt x="3428998" y="5076136"/>
                </a:lnTo>
                <a:lnTo>
                  <a:pt x="3434541" y="4966368"/>
                </a:lnTo>
                <a:cubicBezTo>
                  <a:pt x="3516932" y="4155071"/>
                  <a:pt x="4164424" y="3510834"/>
                  <a:pt x="4977198" y="3433473"/>
                </a:cubicBezTo>
                <a:lnTo>
                  <a:pt x="5074020" y="3428889"/>
                </a:lnTo>
                <a:lnTo>
                  <a:pt x="4966376" y="3423454"/>
                </a:lnTo>
                <a:cubicBezTo>
                  <a:pt x="4158685" y="3341428"/>
                  <a:pt x="3516571" y="2699315"/>
                  <a:pt x="3434546" y="1891624"/>
                </a:cubicBezTo>
                <a:close/>
                <a:moveTo>
                  <a:pt x="1716142" y="0"/>
                </a:moveTo>
                <a:lnTo>
                  <a:pt x="1716184" y="0"/>
                </a:lnTo>
                <a:lnTo>
                  <a:pt x="1880802" y="7794"/>
                </a:lnTo>
                <a:cubicBezTo>
                  <a:pt x="2693575" y="85155"/>
                  <a:pt x="3341067" y="729392"/>
                  <a:pt x="3423458" y="1540689"/>
                </a:cubicBezTo>
                <a:lnTo>
                  <a:pt x="3429002" y="1650475"/>
                </a:lnTo>
                <a:lnTo>
                  <a:pt x="3434546" y="1540689"/>
                </a:lnTo>
                <a:cubicBezTo>
                  <a:pt x="3516937" y="729392"/>
                  <a:pt x="4164430" y="85155"/>
                  <a:pt x="4977203" y="7794"/>
                </a:cubicBezTo>
                <a:lnTo>
                  <a:pt x="5141821" y="0"/>
                </a:lnTo>
                <a:lnTo>
                  <a:pt x="5141863" y="0"/>
                </a:lnTo>
                <a:lnTo>
                  <a:pt x="5317310" y="8859"/>
                </a:lnTo>
                <a:cubicBezTo>
                  <a:pt x="6182692" y="96744"/>
                  <a:pt x="6858000" y="827587"/>
                  <a:pt x="6858000" y="1716157"/>
                </a:cubicBezTo>
                <a:cubicBezTo>
                  <a:pt x="6858000" y="2604726"/>
                  <a:pt x="6182693" y="3335569"/>
                  <a:pt x="5317310" y="3423454"/>
                </a:cubicBezTo>
                <a:lnTo>
                  <a:pt x="5207548" y="3428996"/>
                </a:lnTo>
                <a:lnTo>
                  <a:pt x="5317306" y="3434538"/>
                </a:lnTo>
                <a:cubicBezTo>
                  <a:pt x="6182687" y="3522422"/>
                  <a:pt x="6857996" y="4253266"/>
                  <a:pt x="6857996" y="5141836"/>
                </a:cubicBezTo>
                <a:cubicBezTo>
                  <a:pt x="6857996" y="6089644"/>
                  <a:pt x="6089646" y="6857993"/>
                  <a:pt x="5141838" y="6857993"/>
                </a:cubicBezTo>
                <a:cubicBezTo>
                  <a:pt x="4194030" y="6857993"/>
                  <a:pt x="3425680" y="6089644"/>
                  <a:pt x="3425680" y="5141836"/>
                </a:cubicBezTo>
                <a:lnTo>
                  <a:pt x="3425680" y="5141831"/>
                </a:lnTo>
                <a:lnTo>
                  <a:pt x="0" y="5141834"/>
                </a:lnTo>
                <a:cubicBezTo>
                  <a:pt x="0" y="4253321"/>
                  <a:pt x="675360" y="3522427"/>
                  <a:pt x="1540701" y="3434536"/>
                </a:cubicBezTo>
                <a:lnTo>
                  <a:pt x="1650433" y="3428995"/>
                </a:lnTo>
                <a:lnTo>
                  <a:pt x="1540695" y="3423454"/>
                </a:lnTo>
                <a:cubicBezTo>
                  <a:pt x="675311" y="3335569"/>
                  <a:pt x="4" y="2604726"/>
                  <a:pt x="4" y="1716157"/>
                </a:cubicBezTo>
                <a:cubicBezTo>
                  <a:pt x="4" y="827587"/>
                  <a:pt x="675311" y="96744"/>
                  <a:pt x="1540695" y="8859"/>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18" name="Tijdelijke aanduiding voor tekst 2">
            <a:extLst>
              <a:ext uri="{FF2B5EF4-FFF2-40B4-BE49-F238E27FC236}">
                <a16:creationId xmlns:a16="http://schemas.microsoft.com/office/drawing/2014/main" id="{7508C7E0-E1E1-A013-BACB-8CCBA3620262}"/>
              </a:ext>
            </a:extLst>
          </p:cNvPr>
          <p:cNvSpPr>
            <a:spLocks noGrp="1"/>
          </p:cNvSpPr>
          <p:nvPr>
            <p:ph type="body" idx="11" hasCustomPrompt="1"/>
          </p:nvPr>
        </p:nvSpPr>
        <p:spPr>
          <a:xfrm>
            <a:off x="792000" y="4425256"/>
            <a:ext cx="4104000" cy="360000"/>
          </a:xfrm>
          <a:prstGeom prst="rect">
            <a:avLst/>
          </a:prstGeom>
        </p:spPr>
        <p:txBody>
          <a:bodyPr anchor="t">
            <a:noAutofit/>
          </a:bodyPr>
          <a:lstStyle>
            <a:lvl1pPr marL="0" indent="0">
              <a:buNone/>
              <a:defRPr sz="1800" b="0">
                <a:solidFill>
                  <a:srgbClr val="5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subtitle style</a:t>
            </a:r>
            <a:endParaRPr lang="nl-NL" dirty="0"/>
          </a:p>
        </p:txBody>
      </p:sp>
      <p:sp>
        <p:nvSpPr>
          <p:cNvPr id="10" name="Tijdelijke aanduiding voor inhoud 2">
            <a:extLst>
              <a:ext uri="{FF2B5EF4-FFF2-40B4-BE49-F238E27FC236}">
                <a16:creationId xmlns:a16="http://schemas.microsoft.com/office/drawing/2014/main" id="{D8F73920-52E1-44A2-0B34-A09F90900A47}"/>
              </a:ext>
            </a:extLst>
          </p:cNvPr>
          <p:cNvSpPr>
            <a:spLocks noGrp="1"/>
          </p:cNvSpPr>
          <p:nvPr>
            <p:ph sz="half" idx="1" hasCustomPrompt="1"/>
          </p:nvPr>
        </p:nvSpPr>
        <p:spPr>
          <a:xfrm>
            <a:off x="791999" y="4914000"/>
            <a:ext cx="4104000" cy="12960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8761701"/>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hoto collage">
    <p:bg>
      <p:bgRef idx="1001">
        <a:schemeClr val="bg1"/>
      </p:bgRef>
    </p:bg>
    <p:spTree>
      <p:nvGrpSpPr>
        <p:cNvPr id="1" name=""/>
        <p:cNvGrpSpPr/>
        <p:nvPr/>
      </p:nvGrpSpPr>
      <p:grpSpPr>
        <a:xfrm>
          <a:off x="0" y="0"/>
          <a:ext cx="0" cy="0"/>
          <a:chOff x="0" y="0"/>
          <a:chExt cx="0" cy="0"/>
        </a:xfrm>
      </p:grpSpPr>
      <p:sp>
        <p:nvSpPr>
          <p:cNvPr id="36" name="Vrije vorm: vorm 35">
            <a:extLst>
              <a:ext uri="{FF2B5EF4-FFF2-40B4-BE49-F238E27FC236}">
                <a16:creationId xmlns:a16="http://schemas.microsoft.com/office/drawing/2014/main" id="{3D9350E0-8696-DA32-A180-6328BF239AC3}"/>
              </a:ext>
            </a:extLst>
          </p:cNvPr>
          <p:cNvSpPr/>
          <p:nvPr/>
        </p:nvSpPr>
        <p:spPr>
          <a:xfrm>
            <a:off x="3426483" y="3428964"/>
            <a:ext cx="3429036" cy="3429036"/>
          </a:xfrm>
          <a:custGeom>
            <a:avLst/>
            <a:gdLst>
              <a:gd name="connsiteX0" fmla="*/ 2286026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6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6" y="1143013"/>
                </a:moveTo>
                <a:cubicBezTo>
                  <a:pt x="2286026" y="1774282"/>
                  <a:pt x="1774282" y="2286026"/>
                  <a:pt x="1143013" y="2286026"/>
                </a:cubicBezTo>
                <a:cubicBezTo>
                  <a:pt x="511744" y="2286026"/>
                  <a:pt x="0" y="1774282"/>
                  <a:pt x="0" y="1143013"/>
                </a:cubicBezTo>
                <a:cubicBezTo>
                  <a:pt x="0" y="511744"/>
                  <a:pt x="511744" y="0"/>
                  <a:pt x="1143013" y="0"/>
                </a:cubicBezTo>
                <a:cubicBezTo>
                  <a:pt x="1774281" y="0"/>
                  <a:pt x="2286026" y="511744"/>
                  <a:pt x="2286026" y="1143013"/>
                </a:cubicBezTo>
                <a:close/>
              </a:path>
            </a:pathLst>
          </a:custGeom>
          <a:solidFill>
            <a:srgbClr val="D1E3F7"/>
          </a:solidFill>
          <a:ln w="0" cap="flat">
            <a:noFill/>
            <a:prstDash val="solid"/>
            <a:miter/>
          </a:ln>
        </p:spPr>
        <p:txBody>
          <a:bodyPr rtlCol="0" anchor="ctr"/>
          <a:lstStyle/>
          <a:p>
            <a:endParaRPr lang="nl-NL"/>
          </a:p>
        </p:txBody>
      </p:sp>
      <p:sp>
        <p:nvSpPr>
          <p:cNvPr id="37" name="Vrije vorm: vorm 36">
            <a:extLst>
              <a:ext uri="{FF2B5EF4-FFF2-40B4-BE49-F238E27FC236}">
                <a16:creationId xmlns:a16="http://schemas.microsoft.com/office/drawing/2014/main" id="{52168AE4-7D38-1528-A083-C10A4C1CD604}"/>
              </a:ext>
            </a:extLst>
          </p:cNvPr>
          <p:cNvSpPr/>
          <p:nvPr/>
        </p:nvSpPr>
        <p:spPr>
          <a:xfrm rot="10800000">
            <a:off x="0" y="220"/>
            <a:ext cx="3429036" cy="3429036"/>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rgbClr val="D1E3F7"/>
          </a:solidFill>
          <a:ln w="0" cap="flat">
            <a:noFill/>
            <a:prstDash val="solid"/>
            <a:miter/>
          </a:ln>
        </p:spPr>
        <p:txBody>
          <a:bodyPr rtlCol="0" anchor="ctr"/>
          <a:lstStyle/>
          <a:p>
            <a:endParaRPr lang="nl-NL"/>
          </a:p>
        </p:txBody>
      </p:sp>
      <p:sp>
        <p:nvSpPr>
          <p:cNvPr id="38" name="Vrije vorm: vorm 37">
            <a:extLst>
              <a:ext uri="{FF2B5EF4-FFF2-40B4-BE49-F238E27FC236}">
                <a16:creationId xmlns:a16="http://schemas.microsoft.com/office/drawing/2014/main" id="{F9F01986-A209-C5DD-EEC6-B234BE727B33}"/>
              </a:ext>
            </a:extLst>
          </p:cNvPr>
          <p:cNvSpPr/>
          <p:nvPr/>
        </p:nvSpPr>
        <p:spPr>
          <a:xfrm rot="5400000">
            <a:off x="5998252" y="4285872"/>
            <a:ext cx="3429037" cy="1714517"/>
          </a:xfrm>
          <a:custGeom>
            <a:avLst/>
            <a:gdLst>
              <a:gd name="connsiteX0" fmla="*/ 0 w 2286026"/>
              <a:gd name="connsiteY0" fmla="*/ 1143013 h 1143012"/>
              <a:gd name="connsiteX1" fmla="*/ 2286026 w 2286026"/>
              <a:gd name="connsiteY1" fmla="*/ 1143013 h 1143012"/>
              <a:gd name="connsiteX2" fmla="*/ 1143013 w 2286026"/>
              <a:gd name="connsiteY2" fmla="*/ 0 h 1143012"/>
              <a:gd name="connsiteX3" fmla="*/ 0 w 2286026"/>
              <a:gd name="connsiteY3" fmla="*/ 1143013 h 1143012"/>
            </a:gdLst>
            <a:ahLst/>
            <a:cxnLst>
              <a:cxn ang="0">
                <a:pos x="connsiteX0" y="connsiteY0"/>
              </a:cxn>
              <a:cxn ang="0">
                <a:pos x="connsiteX1" y="connsiteY1"/>
              </a:cxn>
              <a:cxn ang="0">
                <a:pos x="connsiteX2" y="connsiteY2"/>
              </a:cxn>
              <a:cxn ang="0">
                <a:pos x="connsiteX3" y="connsiteY3"/>
              </a:cxn>
            </a:cxnLst>
            <a:rect l="l" t="t" r="r" b="b"/>
            <a:pathLst>
              <a:path w="2286026" h="1143012">
                <a:moveTo>
                  <a:pt x="0" y="1143013"/>
                </a:moveTo>
                <a:lnTo>
                  <a:pt x="2286026" y="1143013"/>
                </a:lnTo>
                <a:lnTo>
                  <a:pt x="1143013" y="0"/>
                </a:lnTo>
                <a:lnTo>
                  <a:pt x="0" y="1143013"/>
                </a:lnTo>
                <a:close/>
              </a:path>
            </a:pathLst>
          </a:custGeom>
          <a:solidFill>
            <a:srgbClr val="D1E3F7"/>
          </a:solidFill>
          <a:ln w="0" cap="flat">
            <a:noFill/>
            <a:prstDash val="solid"/>
            <a:miter/>
          </a:ln>
        </p:spPr>
        <p:txBody>
          <a:bodyPr rtlCol="0" anchor="ctr"/>
          <a:lstStyle/>
          <a:p>
            <a:endParaRPr lang="nl-NL"/>
          </a:p>
        </p:txBody>
      </p:sp>
      <p:sp>
        <p:nvSpPr>
          <p:cNvPr id="39" name="Vrije vorm: vorm 38">
            <a:extLst>
              <a:ext uri="{FF2B5EF4-FFF2-40B4-BE49-F238E27FC236}">
                <a16:creationId xmlns:a16="http://schemas.microsoft.com/office/drawing/2014/main" id="{EFDD5FEC-BF2E-84D8-04D4-81BD5074F91E}"/>
              </a:ext>
            </a:extLst>
          </p:cNvPr>
          <p:cNvSpPr/>
          <p:nvPr/>
        </p:nvSpPr>
        <p:spPr>
          <a:xfrm>
            <a:off x="3426477" y="-440"/>
            <a:ext cx="3429051" cy="3429052"/>
          </a:xfrm>
          <a:custGeom>
            <a:avLst/>
            <a:gdLst>
              <a:gd name="connsiteX0" fmla="*/ 2286035 w 2286035"/>
              <a:gd name="connsiteY0" fmla="*/ 0 h 2286036"/>
              <a:gd name="connsiteX1" fmla="*/ 2286036 w 2286035"/>
              <a:gd name="connsiteY1" fmla="*/ 2286036 h 2286036"/>
              <a:gd name="connsiteX2" fmla="*/ 0 w 2286035"/>
              <a:gd name="connsiteY2" fmla="*/ 2286037 h 2286036"/>
              <a:gd name="connsiteX3" fmla="*/ 2286035 w 2286035"/>
              <a:gd name="connsiteY3" fmla="*/ 0 h 2286036"/>
            </a:gdLst>
            <a:ahLst/>
            <a:cxnLst>
              <a:cxn ang="0">
                <a:pos x="connsiteX0" y="connsiteY0"/>
              </a:cxn>
              <a:cxn ang="0">
                <a:pos x="connsiteX1" y="connsiteY1"/>
              </a:cxn>
              <a:cxn ang="0">
                <a:pos x="connsiteX2" y="connsiteY2"/>
              </a:cxn>
              <a:cxn ang="0">
                <a:pos x="connsiteX3" y="connsiteY3"/>
              </a:cxn>
            </a:cxnLst>
            <a:rect l="l" t="t" r="r" b="b"/>
            <a:pathLst>
              <a:path w="2286035" h="2286036">
                <a:moveTo>
                  <a:pt x="2286035" y="0"/>
                </a:moveTo>
                <a:lnTo>
                  <a:pt x="2286036" y="2286036"/>
                </a:lnTo>
                <a:lnTo>
                  <a:pt x="0" y="2286037"/>
                </a:lnTo>
                <a:lnTo>
                  <a:pt x="2286035" y="0"/>
                </a:lnTo>
                <a:close/>
              </a:path>
            </a:pathLst>
          </a:custGeom>
          <a:solidFill>
            <a:srgbClr val="D1E3F7"/>
          </a:solidFill>
          <a:ln w="0" cap="flat">
            <a:noFill/>
            <a:prstDash val="solid"/>
            <a:miter/>
          </a:ln>
        </p:spPr>
        <p:txBody>
          <a:bodyPr rtlCol="0" anchor="ctr"/>
          <a:lstStyle/>
          <a:p>
            <a:endParaRPr lang="nl-NL"/>
          </a:p>
        </p:txBody>
      </p:sp>
      <p:sp>
        <p:nvSpPr>
          <p:cNvPr id="40" name="Vrije vorm: vorm 39">
            <a:extLst>
              <a:ext uri="{FF2B5EF4-FFF2-40B4-BE49-F238E27FC236}">
                <a16:creationId xmlns:a16="http://schemas.microsoft.com/office/drawing/2014/main" id="{55E0E4CE-B506-9217-9B9E-E2343788D48A}"/>
              </a:ext>
            </a:extLst>
          </p:cNvPr>
          <p:cNvSpPr/>
          <p:nvPr/>
        </p:nvSpPr>
        <p:spPr>
          <a:xfrm rot="10800000">
            <a:off x="6855512" y="-441"/>
            <a:ext cx="5336487" cy="3429698"/>
          </a:xfrm>
          <a:custGeom>
            <a:avLst/>
            <a:gdLst>
              <a:gd name="connsiteX0" fmla="*/ 3631909 w 5336487"/>
              <a:gd name="connsiteY0" fmla="*/ 3429698 h 3429698"/>
              <a:gd name="connsiteX1" fmla="*/ 0 w 5336487"/>
              <a:gd name="connsiteY1" fmla="*/ 3429698 h 3429698"/>
              <a:gd name="connsiteX2" fmla="*/ 0 w 5336487"/>
              <a:gd name="connsiteY2" fmla="*/ 661 h 3429698"/>
              <a:gd name="connsiteX3" fmla="*/ 3621967 w 5336487"/>
              <a:gd name="connsiteY3" fmla="*/ 661 h 3429698"/>
              <a:gd name="connsiteX4" fmla="*/ 3621967 w 5336487"/>
              <a:gd name="connsiteY4" fmla="*/ 0 h 3429698"/>
              <a:gd name="connsiteX5" fmla="*/ 5336487 w 5336487"/>
              <a:gd name="connsiteY5" fmla="*/ 1714519 h 3429698"/>
              <a:gd name="connsiteX6" fmla="*/ 3797259 w 5336487"/>
              <a:gd name="connsiteY6" fmla="*/ 3420185 h 3429698"/>
              <a:gd name="connsiteX7" fmla="*/ 3631909 w 5336487"/>
              <a:gd name="connsiteY7" fmla="*/ 3428535 h 342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6487" h="3429698">
                <a:moveTo>
                  <a:pt x="3631909" y="3429698"/>
                </a:moveTo>
                <a:lnTo>
                  <a:pt x="0" y="3429698"/>
                </a:lnTo>
                <a:lnTo>
                  <a:pt x="0" y="661"/>
                </a:lnTo>
                <a:lnTo>
                  <a:pt x="3621967" y="661"/>
                </a:lnTo>
                <a:lnTo>
                  <a:pt x="3621967" y="0"/>
                </a:lnTo>
                <a:cubicBezTo>
                  <a:pt x="4568810" y="0"/>
                  <a:pt x="5336487" y="767676"/>
                  <a:pt x="5336487" y="1714519"/>
                </a:cubicBezTo>
                <a:cubicBezTo>
                  <a:pt x="5336487" y="2602184"/>
                  <a:pt x="4661774" y="3332378"/>
                  <a:pt x="3797259" y="3420185"/>
                </a:cubicBezTo>
                <a:lnTo>
                  <a:pt x="3631909" y="3428535"/>
                </a:lnTo>
                <a:close/>
              </a:path>
            </a:pathLst>
          </a:custGeom>
          <a:solidFill>
            <a:srgbClr val="D1E3F7"/>
          </a:solidFill>
          <a:ln w="0" cap="flat">
            <a:noFill/>
            <a:prstDash val="solid"/>
            <a:miter/>
          </a:ln>
        </p:spPr>
        <p:txBody>
          <a:bodyPr wrap="square" rtlCol="0" anchor="ctr">
            <a:noAutofit/>
          </a:bodyPr>
          <a:lstStyle/>
          <a:p>
            <a:endParaRPr lang="nl-NL"/>
          </a:p>
        </p:txBody>
      </p:sp>
      <p:sp>
        <p:nvSpPr>
          <p:cNvPr id="35" name="Vrije vorm: vorm 34">
            <a:extLst>
              <a:ext uri="{FF2B5EF4-FFF2-40B4-BE49-F238E27FC236}">
                <a16:creationId xmlns:a16="http://schemas.microsoft.com/office/drawing/2014/main" id="{93CB61FE-BA5E-9C16-E27A-507DA5651256}"/>
              </a:ext>
            </a:extLst>
          </p:cNvPr>
          <p:cNvSpPr>
            <a:spLocks noGrp="1"/>
          </p:cNvSpPr>
          <p:nvPr>
            <p:ph type="pic" sz="quarter" idx="14" hasCustomPrompt="1"/>
          </p:nvPr>
        </p:nvSpPr>
        <p:spPr>
          <a:xfrm>
            <a:off x="6855511" y="3428963"/>
            <a:ext cx="1714518" cy="3429037"/>
          </a:xfrm>
          <a:custGeom>
            <a:avLst/>
            <a:gdLst>
              <a:gd name="connsiteX0" fmla="*/ 0 w 1714518"/>
              <a:gd name="connsiteY0" fmla="*/ 0 h 3429037"/>
              <a:gd name="connsiteX1" fmla="*/ 1714518 w 1714518"/>
              <a:gd name="connsiteY1" fmla="*/ 1714519 h 3429037"/>
              <a:gd name="connsiteX2" fmla="*/ 0 w 1714518"/>
              <a:gd name="connsiteY2" fmla="*/ 3429037 h 3429037"/>
            </a:gdLst>
            <a:ahLst/>
            <a:cxnLst>
              <a:cxn ang="0">
                <a:pos x="connsiteX0" y="connsiteY0"/>
              </a:cxn>
              <a:cxn ang="0">
                <a:pos x="connsiteX1" y="connsiteY1"/>
              </a:cxn>
              <a:cxn ang="0">
                <a:pos x="connsiteX2" y="connsiteY2"/>
              </a:cxn>
            </a:cxnLst>
            <a:rect l="l" t="t" r="r" b="b"/>
            <a:pathLst>
              <a:path w="1714518" h="3429037">
                <a:moveTo>
                  <a:pt x="0" y="0"/>
                </a:moveTo>
                <a:lnTo>
                  <a:pt x="1714518" y="1714519"/>
                </a:lnTo>
                <a:lnTo>
                  <a:pt x="0" y="3429037"/>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32" name="Vrije vorm: vorm 31">
            <a:extLst>
              <a:ext uri="{FF2B5EF4-FFF2-40B4-BE49-F238E27FC236}">
                <a16:creationId xmlns:a16="http://schemas.microsoft.com/office/drawing/2014/main" id="{944F2E0D-CA5A-40AB-4146-4F789DB77E49}"/>
              </a:ext>
            </a:extLst>
          </p:cNvPr>
          <p:cNvSpPr>
            <a:spLocks noGrp="1"/>
          </p:cNvSpPr>
          <p:nvPr>
            <p:ph type="pic" sz="quarter" idx="13" hasCustomPrompt="1"/>
          </p:nvPr>
        </p:nvSpPr>
        <p:spPr>
          <a:xfrm>
            <a:off x="3426441" y="3428964"/>
            <a:ext cx="3429038" cy="3429036"/>
          </a:xfrm>
          <a:custGeom>
            <a:avLst/>
            <a:gdLst>
              <a:gd name="connsiteX0" fmla="*/ 1714519 w 3429038"/>
              <a:gd name="connsiteY0" fmla="*/ 0 h 3429036"/>
              <a:gd name="connsiteX1" fmla="*/ 3429038 w 3429038"/>
              <a:gd name="connsiteY1" fmla="*/ 1714519 h 3429036"/>
              <a:gd name="connsiteX2" fmla="*/ 1889819 w 3429038"/>
              <a:gd name="connsiteY2" fmla="*/ 3420186 h 3429036"/>
              <a:gd name="connsiteX3" fmla="*/ 1714550 w 3429038"/>
              <a:gd name="connsiteY3" fmla="*/ 3429036 h 3429036"/>
              <a:gd name="connsiteX4" fmla="*/ 1714489 w 3429038"/>
              <a:gd name="connsiteY4" fmla="*/ 3429036 h 3429036"/>
              <a:gd name="connsiteX5" fmla="*/ 1539219 w 3429038"/>
              <a:gd name="connsiteY5" fmla="*/ 3420186 h 3429036"/>
              <a:gd name="connsiteX6" fmla="*/ 0 w 3429038"/>
              <a:gd name="connsiteY6" fmla="*/ 1714519 h 3429036"/>
              <a:gd name="connsiteX7" fmla="*/ 1714519 w 3429038"/>
              <a:gd name="connsiteY7" fmla="*/ 0 h 34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38" h="3429036">
                <a:moveTo>
                  <a:pt x="1714519" y="0"/>
                </a:moveTo>
                <a:cubicBezTo>
                  <a:pt x="2661420" y="0"/>
                  <a:pt x="3429038" y="767616"/>
                  <a:pt x="3429038" y="1714519"/>
                </a:cubicBezTo>
                <a:cubicBezTo>
                  <a:pt x="3429038" y="2602241"/>
                  <a:pt x="2754376" y="3332385"/>
                  <a:pt x="1889819" y="3420186"/>
                </a:cubicBezTo>
                <a:lnTo>
                  <a:pt x="1714550" y="3429036"/>
                </a:lnTo>
                <a:lnTo>
                  <a:pt x="1714489" y="3429036"/>
                </a:lnTo>
                <a:lnTo>
                  <a:pt x="1539219" y="3420186"/>
                </a:lnTo>
                <a:cubicBezTo>
                  <a:pt x="674662" y="3332385"/>
                  <a:pt x="0" y="2602241"/>
                  <a:pt x="0" y="1714519"/>
                </a:cubicBezTo>
                <a:cubicBezTo>
                  <a:pt x="0" y="767616"/>
                  <a:pt x="767616" y="0"/>
                  <a:pt x="1714519" y="0"/>
                </a:cubicBez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9" name="Vrije vorm: vorm 28">
            <a:extLst>
              <a:ext uri="{FF2B5EF4-FFF2-40B4-BE49-F238E27FC236}">
                <a16:creationId xmlns:a16="http://schemas.microsoft.com/office/drawing/2014/main" id="{FC900A57-7926-24B7-9215-D2CE877694B9}"/>
              </a:ext>
            </a:extLst>
          </p:cNvPr>
          <p:cNvSpPr>
            <a:spLocks noGrp="1"/>
          </p:cNvSpPr>
          <p:nvPr>
            <p:ph type="pic" sz="quarter" idx="12" hasCustomPrompt="1"/>
          </p:nvPr>
        </p:nvSpPr>
        <p:spPr>
          <a:xfrm>
            <a:off x="6855513" y="0"/>
            <a:ext cx="5336487" cy="3429257"/>
          </a:xfrm>
          <a:custGeom>
            <a:avLst/>
            <a:gdLst>
              <a:gd name="connsiteX0" fmla="*/ 1704578 w 5336487"/>
              <a:gd name="connsiteY0" fmla="*/ 0 h 3429257"/>
              <a:gd name="connsiteX1" fmla="*/ 5336487 w 5336487"/>
              <a:gd name="connsiteY1" fmla="*/ 0 h 3429257"/>
              <a:gd name="connsiteX2" fmla="*/ 5336487 w 5336487"/>
              <a:gd name="connsiteY2" fmla="*/ 3428596 h 3429257"/>
              <a:gd name="connsiteX3" fmla="*/ 1714520 w 5336487"/>
              <a:gd name="connsiteY3" fmla="*/ 3428596 h 3429257"/>
              <a:gd name="connsiteX4" fmla="*/ 1714520 w 5336487"/>
              <a:gd name="connsiteY4" fmla="*/ 3429257 h 3429257"/>
              <a:gd name="connsiteX5" fmla="*/ 0 w 5336487"/>
              <a:gd name="connsiteY5" fmla="*/ 1714738 h 3429257"/>
              <a:gd name="connsiteX6" fmla="*/ 1539228 w 5336487"/>
              <a:gd name="connsiteY6" fmla="*/ 9072 h 3429257"/>
              <a:gd name="connsiteX7" fmla="*/ 1704578 w 5336487"/>
              <a:gd name="connsiteY7" fmla="*/ 722 h 342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6487" h="3429257">
                <a:moveTo>
                  <a:pt x="1704578" y="0"/>
                </a:moveTo>
                <a:lnTo>
                  <a:pt x="5336487" y="0"/>
                </a:lnTo>
                <a:lnTo>
                  <a:pt x="5336487" y="3428596"/>
                </a:lnTo>
                <a:lnTo>
                  <a:pt x="1714520" y="3428596"/>
                </a:lnTo>
                <a:lnTo>
                  <a:pt x="1714520" y="3429257"/>
                </a:lnTo>
                <a:cubicBezTo>
                  <a:pt x="767677" y="3429257"/>
                  <a:pt x="0" y="2661581"/>
                  <a:pt x="0" y="1714738"/>
                </a:cubicBezTo>
                <a:cubicBezTo>
                  <a:pt x="0" y="827073"/>
                  <a:pt x="674713" y="96879"/>
                  <a:pt x="1539228" y="9072"/>
                </a:cubicBezTo>
                <a:lnTo>
                  <a:pt x="1704578" y="722"/>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6" name="Vrije vorm: vorm 25">
            <a:extLst>
              <a:ext uri="{FF2B5EF4-FFF2-40B4-BE49-F238E27FC236}">
                <a16:creationId xmlns:a16="http://schemas.microsoft.com/office/drawing/2014/main" id="{A7F62A91-6B15-C9EE-382F-86A659D57279}"/>
              </a:ext>
            </a:extLst>
          </p:cNvPr>
          <p:cNvSpPr>
            <a:spLocks noGrp="1"/>
          </p:cNvSpPr>
          <p:nvPr>
            <p:ph type="pic" sz="quarter" idx="11" hasCustomPrompt="1"/>
          </p:nvPr>
        </p:nvSpPr>
        <p:spPr>
          <a:xfrm>
            <a:off x="3426450" y="0"/>
            <a:ext cx="3429053" cy="3428614"/>
          </a:xfrm>
          <a:custGeom>
            <a:avLst/>
            <a:gdLst>
              <a:gd name="connsiteX0" fmla="*/ 3428611 w 3429053"/>
              <a:gd name="connsiteY0" fmla="*/ 0 h 3428614"/>
              <a:gd name="connsiteX1" fmla="*/ 3429051 w 3429053"/>
              <a:gd name="connsiteY1" fmla="*/ 0 h 3428614"/>
              <a:gd name="connsiteX2" fmla="*/ 3429053 w 3429053"/>
              <a:gd name="connsiteY2" fmla="*/ 3428612 h 3428614"/>
              <a:gd name="connsiteX3" fmla="*/ 0 w 3429053"/>
              <a:gd name="connsiteY3" fmla="*/ 3428614 h 3428614"/>
            </a:gdLst>
            <a:ahLst/>
            <a:cxnLst>
              <a:cxn ang="0">
                <a:pos x="connsiteX0" y="connsiteY0"/>
              </a:cxn>
              <a:cxn ang="0">
                <a:pos x="connsiteX1" y="connsiteY1"/>
              </a:cxn>
              <a:cxn ang="0">
                <a:pos x="connsiteX2" y="connsiteY2"/>
              </a:cxn>
              <a:cxn ang="0">
                <a:pos x="connsiteX3" y="connsiteY3"/>
              </a:cxn>
            </a:cxnLst>
            <a:rect l="l" t="t" r="r" b="b"/>
            <a:pathLst>
              <a:path w="3429053" h="3428614">
                <a:moveTo>
                  <a:pt x="3428611" y="0"/>
                </a:moveTo>
                <a:lnTo>
                  <a:pt x="3429051" y="0"/>
                </a:lnTo>
                <a:lnTo>
                  <a:pt x="3429053" y="3428612"/>
                </a:lnTo>
                <a:lnTo>
                  <a:pt x="0" y="3428614"/>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3" name="Vrije vorm: vorm 22">
            <a:extLst>
              <a:ext uri="{FF2B5EF4-FFF2-40B4-BE49-F238E27FC236}">
                <a16:creationId xmlns:a16="http://schemas.microsoft.com/office/drawing/2014/main" id="{58899A0D-0B1B-CA05-4E14-E7890944FE0A}"/>
              </a:ext>
            </a:extLst>
          </p:cNvPr>
          <p:cNvSpPr>
            <a:spLocks noGrp="1"/>
          </p:cNvSpPr>
          <p:nvPr>
            <p:ph type="pic" sz="quarter" idx="10" hasCustomPrompt="1"/>
          </p:nvPr>
        </p:nvSpPr>
        <p:spPr>
          <a:xfrm>
            <a:off x="0" y="0"/>
            <a:ext cx="3429036" cy="3429037"/>
          </a:xfrm>
          <a:custGeom>
            <a:avLst/>
            <a:gdLst>
              <a:gd name="connsiteX0" fmla="*/ 0 w 3429036"/>
              <a:gd name="connsiteY0" fmla="*/ 0 h 3429037"/>
              <a:gd name="connsiteX1" fmla="*/ 3429036 w 3429036"/>
              <a:gd name="connsiteY1" fmla="*/ 0 h 3429037"/>
              <a:gd name="connsiteX2" fmla="*/ 3429036 w 3429036"/>
              <a:gd name="connsiteY2" fmla="*/ 3429037 h 3429037"/>
              <a:gd name="connsiteX3" fmla="*/ 0 w 3429036"/>
              <a:gd name="connsiteY3" fmla="*/ 3429037 h 3429037"/>
            </a:gdLst>
            <a:ahLst/>
            <a:cxnLst>
              <a:cxn ang="0">
                <a:pos x="connsiteX0" y="connsiteY0"/>
              </a:cxn>
              <a:cxn ang="0">
                <a:pos x="connsiteX1" y="connsiteY1"/>
              </a:cxn>
              <a:cxn ang="0">
                <a:pos x="connsiteX2" y="connsiteY2"/>
              </a:cxn>
              <a:cxn ang="0">
                <a:pos x="connsiteX3" y="connsiteY3"/>
              </a:cxn>
            </a:cxnLst>
            <a:rect l="l" t="t" r="r" b="b"/>
            <a:pathLst>
              <a:path w="3429036" h="3429037">
                <a:moveTo>
                  <a:pt x="0" y="0"/>
                </a:moveTo>
                <a:lnTo>
                  <a:pt x="3429036" y="0"/>
                </a:lnTo>
                <a:lnTo>
                  <a:pt x="3429036" y="3429037"/>
                </a:lnTo>
                <a:lnTo>
                  <a:pt x="0" y="3429037"/>
                </a:lnTo>
                <a:close/>
              </a:path>
            </a:pathLst>
          </a:custGeom>
        </p:spPr>
        <p:txBody>
          <a:bodyPr wrap="square">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Tree>
    <p:extLst>
      <p:ext uri="{BB962C8B-B14F-4D97-AF65-F5344CB8AC3E}">
        <p14:creationId xmlns:p14="http://schemas.microsoft.com/office/powerpoint/2010/main" val="16624750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6B32-B4FE-C49A-FCAA-16FA6107D3AA}"/>
              </a:ext>
            </a:extLst>
          </p:cNvPr>
          <p:cNvSpPr>
            <a:spLocks noGrp="1"/>
          </p:cNvSpPr>
          <p:nvPr>
            <p:ph type="title"/>
          </p:nvPr>
        </p:nvSpPr>
        <p:spPr/>
        <p:txBody>
          <a:bodyPr/>
          <a:lstStyle/>
          <a:p>
            <a:r>
              <a:rPr lang="en-US"/>
              <a:t>Click to edit Master title style</a:t>
            </a:r>
            <a:endParaRPr lang="en-BE"/>
          </a:p>
        </p:txBody>
      </p:sp>
    </p:spTree>
    <p:extLst>
      <p:ext uri="{BB962C8B-B14F-4D97-AF65-F5344CB8AC3E}">
        <p14:creationId xmlns:p14="http://schemas.microsoft.com/office/powerpoint/2010/main" val="38485926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10393017" y="0"/>
            <a:ext cx="179898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 Placeholder 3">
            <a:extLst>
              <a:ext uri="{FF2B5EF4-FFF2-40B4-BE49-F238E27FC236}">
                <a16:creationId xmlns:a16="http://schemas.microsoft.com/office/drawing/2014/main" id="{8513A5B7-F7A1-2A81-B060-4471930D9C55}"/>
              </a:ext>
            </a:extLst>
          </p:cNvPr>
          <p:cNvSpPr>
            <a:spLocks noGrp="1"/>
          </p:cNvSpPr>
          <p:nvPr>
            <p:ph type="body" sz="quarter" idx="11"/>
          </p:nvPr>
        </p:nvSpPr>
        <p:spPr>
          <a:xfrm>
            <a:off x="10572405" y="509318"/>
            <a:ext cx="1460500"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20" name="Tijdelijke aanduiding voor inhoud 15">
            <a:extLst>
              <a:ext uri="{FF2B5EF4-FFF2-40B4-BE49-F238E27FC236}">
                <a16:creationId xmlns:a16="http://schemas.microsoft.com/office/drawing/2014/main" id="{A06B284A-3001-B204-C263-77F64B5BC782}"/>
              </a:ext>
            </a:extLst>
          </p:cNvPr>
          <p:cNvSpPr>
            <a:spLocks noGrp="1"/>
          </p:cNvSpPr>
          <p:nvPr>
            <p:ph sz="quarter" idx="12" hasCustomPrompt="1"/>
          </p:nvPr>
        </p:nvSpPr>
        <p:spPr>
          <a:xfrm>
            <a:off x="772103" y="1941197"/>
            <a:ext cx="9334423"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2">
            <a:extLst>
              <a:ext uri="{FF2B5EF4-FFF2-40B4-BE49-F238E27FC236}">
                <a16:creationId xmlns:a16="http://schemas.microsoft.com/office/drawing/2014/main" id="{63A7F70D-61FC-AAE9-23E1-95270FC61E15}"/>
              </a:ext>
            </a:extLst>
          </p:cNvPr>
          <p:cNvSpPr>
            <a:spLocks noGrp="1"/>
          </p:cNvSpPr>
          <p:nvPr>
            <p:ph type="ftr" sz="quarter" idx="3"/>
          </p:nvPr>
        </p:nvSpPr>
        <p:spPr>
          <a:xfrm>
            <a:off x="6011624" y="6572592"/>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titel 1">
            <a:extLst>
              <a:ext uri="{FF2B5EF4-FFF2-40B4-BE49-F238E27FC236}">
                <a16:creationId xmlns:a16="http://schemas.microsoft.com/office/drawing/2014/main" id="{135D7E9E-9702-4AA9-CFEC-B7AE43037A6D}"/>
              </a:ext>
            </a:extLst>
          </p:cNvPr>
          <p:cNvSpPr>
            <a:spLocks noGrp="1"/>
          </p:cNvSpPr>
          <p:nvPr>
            <p:ph type="title"/>
          </p:nvPr>
        </p:nvSpPr>
        <p:spPr>
          <a:xfrm>
            <a:off x="792000" y="602673"/>
            <a:ext cx="9314526"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5542545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9488557" y="0"/>
            <a:ext cx="270344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267E2520-EB25-E635-21F8-8F668D2E9C85}"/>
              </a:ext>
            </a:extLst>
          </p:cNvPr>
          <p:cNvSpPr>
            <a:spLocks noGrp="1"/>
          </p:cNvSpPr>
          <p:nvPr>
            <p:ph type="body" sz="quarter" idx="11"/>
          </p:nvPr>
        </p:nvSpPr>
        <p:spPr>
          <a:xfrm>
            <a:off x="9667944" y="483553"/>
            <a:ext cx="2325273" cy="606332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F18AADA3-75EA-E468-B9CE-4E86AFCF872C}"/>
              </a:ext>
            </a:extLst>
          </p:cNvPr>
          <p:cNvSpPr>
            <a:spLocks noGrp="1"/>
          </p:cNvSpPr>
          <p:nvPr>
            <p:ph type="ftr" sz="quarter" idx="3"/>
          </p:nvPr>
        </p:nvSpPr>
        <p:spPr>
          <a:xfrm>
            <a:off x="5053262" y="6572592"/>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5" name="Tijdelijke aanduiding voor inhoud 15">
            <a:extLst>
              <a:ext uri="{FF2B5EF4-FFF2-40B4-BE49-F238E27FC236}">
                <a16:creationId xmlns:a16="http://schemas.microsoft.com/office/drawing/2014/main" id="{D297879F-9AB9-D241-D872-8338BFDD1B1B}"/>
              </a:ext>
            </a:extLst>
          </p:cNvPr>
          <p:cNvSpPr>
            <a:spLocks noGrp="1"/>
          </p:cNvSpPr>
          <p:nvPr>
            <p:ph sz="quarter" idx="13" hasCustomPrompt="1"/>
          </p:nvPr>
        </p:nvSpPr>
        <p:spPr>
          <a:xfrm>
            <a:off x="772103" y="1941197"/>
            <a:ext cx="8415857"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itel 1">
            <a:extLst>
              <a:ext uri="{FF2B5EF4-FFF2-40B4-BE49-F238E27FC236}">
                <a16:creationId xmlns:a16="http://schemas.microsoft.com/office/drawing/2014/main" id="{AFA85D15-950D-5205-65AE-FD34F85B3D90}"/>
              </a:ext>
            </a:extLst>
          </p:cNvPr>
          <p:cNvSpPr>
            <a:spLocks noGrp="1"/>
          </p:cNvSpPr>
          <p:nvPr>
            <p:ph type="title"/>
          </p:nvPr>
        </p:nvSpPr>
        <p:spPr>
          <a:xfrm>
            <a:off x="792000" y="602673"/>
            <a:ext cx="8395960"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8580701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8951843" y="0"/>
            <a:ext cx="324015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5A0A8831-D115-3A53-5004-562A479AA56B}"/>
              </a:ext>
            </a:extLst>
          </p:cNvPr>
          <p:cNvSpPr>
            <a:spLocks noGrp="1"/>
          </p:cNvSpPr>
          <p:nvPr>
            <p:ph type="body" sz="quarter" idx="11"/>
          </p:nvPr>
        </p:nvSpPr>
        <p:spPr>
          <a:xfrm>
            <a:off x="9131230" y="509318"/>
            <a:ext cx="2871925"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E4E8063D-C076-3A42-8E85-5A3C0808F046}"/>
              </a:ext>
            </a:extLst>
          </p:cNvPr>
          <p:cNvSpPr>
            <a:spLocks noGrp="1"/>
          </p:cNvSpPr>
          <p:nvPr>
            <p:ph type="ftr" sz="quarter" idx="3"/>
          </p:nvPr>
        </p:nvSpPr>
        <p:spPr>
          <a:xfrm>
            <a:off x="4559968" y="6589466"/>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inhoud 15">
            <a:extLst>
              <a:ext uri="{FF2B5EF4-FFF2-40B4-BE49-F238E27FC236}">
                <a16:creationId xmlns:a16="http://schemas.microsoft.com/office/drawing/2014/main" id="{7999EFFF-F513-9E12-5D7F-01FFCDB1BD69}"/>
              </a:ext>
            </a:extLst>
          </p:cNvPr>
          <p:cNvSpPr>
            <a:spLocks noGrp="1"/>
          </p:cNvSpPr>
          <p:nvPr>
            <p:ph sz="quarter" idx="13" hasCustomPrompt="1"/>
          </p:nvPr>
        </p:nvSpPr>
        <p:spPr>
          <a:xfrm>
            <a:off x="772104" y="1941197"/>
            <a:ext cx="7902664"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jdelijke aanduiding voor titel 1">
            <a:extLst>
              <a:ext uri="{FF2B5EF4-FFF2-40B4-BE49-F238E27FC236}">
                <a16:creationId xmlns:a16="http://schemas.microsoft.com/office/drawing/2014/main" id="{9F63AF8C-D274-D6FC-A1D3-65379BBEA8E7}"/>
              </a:ext>
            </a:extLst>
          </p:cNvPr>
          <p:cNvSpPr>
            <a:spLocks noGrp="1"/>
          </p:cNvSpPr>
          <p:nvPr>
            <p:ph type="title"/>
          </p:nvPr>
        </p:nvSpPr>
        <p:spPr>
          <a:xfrm>
            <a:off x="792000" y="602673"/>
            <a:ext cx="7882768"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5505298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4_One 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E83433-073D-FAD0-8CBF-5DDC296A90B1}"/>
              </a:ext>
            </a:extLst>
          </p:cNvPr>
          <p:cNvSpPr/>
          <p:nvPr userDrawn="1"/>
        </p:nvSpPr>
        <p:spPr>
          <a:xfrm>
            <a:off x="8047383" y="0"/>
            <a:ext cx="414461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 Placeholder 3">
            <a:extLst>
              <a:ext uri="{FF2B5EF4-FFF2-40B4-BE49-F238E27FC236}">
                <a16:creationId xmlns:a16="http://schemas.microsoft.com/office/drawing/2014/main" id="{2B02C5CF-7565-E7B3-8279-F453CE14D532}"/>
              </a:ext>
            </a:extLst>
          </p:cNvPr>
          <p:cNvSpPr>
            <a:spLocks noGrp="1"/>
          </p:cNvSpPr>
          <p:nvPr>
            <p:ph type="body" sz="quarter" idx="11"/>
          </p:nvPr>
        </p:nvSpPr>
        <p:spPr>
          <a:xfrm>
            <a:off x="8226771" y="509317"/>
            <a:ext cx="3726690" cy="603756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1187C346-FD3A-4AA4-6E7E-FA584782116C}"/>
              </a:ext>
            </a:extLst>
          </p:cNvPr>
          <p:cNvSpPr>
            <a:spLocks noGrp="1"/>
          </p:cNvSpPr>
          <p:nvPr>
            <p:ph type="ftr" sz="quarter" idx="3"/>
          </p:nvPr>
        </p:nvSpPr>
        <p:spPr>
          <a:xfrm>
            <a:off x="3629372" y="6572592"/>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7" name="Tijdelijke aanduiding voor inhoud 15">
            <a:extLst>
              <a:ext uri="{FF2B5EF4-FFF2-40B4-BE49-F238E27FC236}">
                <a16:creationId xmlns:a16="http://schemas.microsoft.com/office/drawing/2014/main" id="{5E160767-A8CD-B735-6057-D46669022B31}"/>
              </a:ext>
            </a:extLst>
          </p:cNvPr>
          <p:cNvSpPr>
            <a:spLocks noGrp="1"/>
          </p:cNvSpPr>
          <p:nvPr>
            <p:ph sz="quarter" idx="13" hasCustomPrompt="1"/>
          </p:nvPr>
        </p:nvSpPr>
        <p:spPr>
          <a:xfrm>
            <a:off x="772104" y="1941197"/>
            <a:ext cx="6952170"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jdelijke aanduiding voor titel 1">
            <a:extLst>
              <a:ext uri="{FF2B5EF4-FFF2-40B4-BE49-F238E27FC236}">
                <a16:creationId xmlns:a16="http://schemas.microsoft.com/office/drawing/2014/main" id="{98A6CD7A-D7D8-36C8-FDF8-C06A11FC6A8F}"/>
              </a:ext>
            </a:extLst>
          </p:cNvPr>
          <p:cNvSpPr>
            <a:spLocks noGrp="1"/>
          </p:cNvSpPr>
          <p:nvPr>
            <p:ph type="title"/>
          </p:nvPr>
        </p:nvSpPr>
        <p:spPr>
          <a:xfrm>
            <a:off x="792000" y="602673"/>
            <a:ext cx="6932274"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6440176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6_One colum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A12E129-21AC-539E-CB6C-BCFD39163ABD}"/>
              </a:ext>
            </a:extLst>
          </p:cNvPr>
          <p:cNvSpPr/>
          <p:nvPr userDrawn="1"/>
        </p:nvSpPr>
        <p:spPr>
          <a:xfrm>
            <a:off x="7527636" y="0"/>
            <a:ext cx="4664364"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 Placeholder 3">
            <a:extLst>
              <a:ext uri="{FF2B5EF4-FFF2-40B4-BE49-F238E27FC236}">
                <a16:creationId xmlns:a16="http://schemas.microsoft.com/office/drawing/2014/main" id="{E14AF565-DE0F-14E6-AA66-2496B218E2C5}"/>
              </a:ext>
            </a:extLst>
          </p:cNvPr>
          <p:cNvSpPr>
            <a:spLocks noGrp="1"/>
          </p:cNvSpPr>
          <p:nvPr>
            <p:ph type="body" sz="quarter" idx="13"/>
          </p:nvPr>
        </p:nvSpPr>
        <p:spPr>
          <a:xfrm>
            <a:off x="7868962" y="509318"/>
            <a:ext cx="4054682"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954CFD31-F06E-68B9-8B2A-59662553DDDE}"/>
              </a:ext>
            </a:extLst>
          </p:cNvPr>
          <p:cNvSpPr>
            <a:spLocks noGrp="1"/>
          </p:cNvSpPr>
          <p:nvPr>
            <p:ph type="ftr" sz="quarter" idx="3"/>
          </p:nvPr>
        </p:nvSpPr>
        <p:spPr>
          <a:xfrm>
            <a:off x="3056021" y="6546883"/>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15">
            <a:extLst>
              <a:ext uri="{FF2B5EF4-FFF2-40B4-BE49-F238E27FC236}">
                <a16:creationId xmlns:a16="http://schemas.microsoft.com/office/drawing/2014/main" id="{F02AB14A-1194-744E-C1A6-1832C09E6418}"/>
              </a:ext>
            </a:extLst>
          </p:cNvPr>
          <p:cNvSpPr>
            <a:spLocks noGrp="1"/>
          </p:cNvSpPr>
          <p:nvPr>
            <p:ph sz="quarter" idx="14" hasCustomPrompt="1"/>
          </p:nvPr>
        </p:nvSpPr>
        <p:spPr>
          <a:xfrm>
            <a:off x="772104" y="1941197"/>
            <a:ext cx="6398717"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jdelijke aanduiding voor titel 1">
            <a:extLst>
              <a:ext uri="{FF2B5EF4-FFF2-40B4-BE49-F238E27FC236}">
                <a16:creationId xmlns:a16="http://schemas.microsoft.com/office/drawing/2014/main" id="{53BFDA23-40B8-F83F-EED5-FD7F0D1F07CB}"/>
              </a:ext>
            </a:extLst>
          </p:cNvPr>
          <p:cNvSpPr>
            <a:spLocks noGrp="1"/>
          </p:cNvSpPr>
          <p:nvPr>
            <p:ph type="title"/>
          </p:nvPr>
        </p:nvSpPr>
        <p:spPr>
          <a:xfrm>
            <a:off x="792000" y="602673"/>
            <a:ext cx="6398717"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19963687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5_One column">
    <p:spTree>
      <p:nvGrpSpPr>
        <p:cNvPr id="1" name=""/>
        <p:cNvGrpSpPr/>
        <p:nvPr/>
      </p:nvGrpSpPr>
      <p:grpSpPr>
        <a:xfrm>
          <a:off x="0" y="0"/>
          <a:ext cx="0" cy="0"/>
          <a:chOff x="0" y="0"/>
          <a:chExt cx="0" cy="0"/>
        </a:xfrm>
      </p:grpSpPr>
      <p:sp>
        <p:nvSpPr>
          <p:cNvPr id="13" name="Tijdelijke aanduiding voor titel 1">
            <a:extLst>
              <a:ext uri="{FF2B5EF4-FFF2-40B4-BE49-F238E27FC236}">
                <a16:creationId xmlns:a16="http://schemas.microsoft.com/office/drawing/2014/main" id="{ACF9D0A0-3AD3-55DE-36A2-5D620E21BF99}"/>
              </a:ext>
            </a:extLst>
          </p:cNvPr>
          <p:cNvSpPr>
            <a:spLocks noGrp="1"/>
          </p:cNvSpPr>
          <p:nvPr>
            <p:ph type="title"/>
          </p:nvPr>
        </p:nvSpPr>
        <p:spPr>
          <a:xfrm>
            <a:off x="792000" y="819605"/>
            <a:ext cx="5159464"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5" name="Rectangle 4">
            <a:extLst>
              <a:ext uri="{FF2B5EF4-FFF2-40B4-BE49-F238E27FC236}">
                <a16:creationId xmlns:a16="http://schemas.microsoft.com/office/drawing/2014/main" id="{D43348EE-B04D-6260-4764-31AFE3FAEF7D}"/>
              </a:ext>
            </a:extLst>
          </p:cNvPr>
          <p:cNvSpPr/>
          <p:nvPr userDrawn="1"/>
        </p:nvSpPr>
        <p:spPr>
          <a:xfrm>
            <a:off x="6407408" y="0"/>
            <a:ext cx="5784592"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Footer Placeholder 2">
            <a:extLst>
              <a:ext uri="{FF2B5EF4-FFF2-40B4-BE49-F238E27FC236}">
                <a16:creationId xmlns:a16="http://schemas.microsoft.com/office/drawing/2014/main" id="{3FC5E408-3D19-131D-BF8E-BDD29719961D}"/>
              </a:ext>
            </a:extLst>
          </p:cNvPr>
          <p:cNvSpPr>
            <a:spLocks noGrp="1"/>
          </p:cNvSpPr>
          <p:nvPr>
            <p:ph type="ftr" sz="quarter" idx="3"/>
          </p:nvPr>
        </p:nvSpPr>
        <p:spPr>
          <a:xfrm>
            <a:off x="1816768" y="6546883"/>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10" name="Tijdelijke aanduiding voor inhoud 15">
            <a:extLst>
              <a:ext uri="{FF2B5EF4-FFF2-40B4-BE49-F238E27FC236}">
                <a16:creationId xmlns:a16="http://schemas.microsoft.com/office/drawing/2014/main" id="{9D587EF1-66AF-210B-59BA-DFF7A26B9592}"/>
              </a:ext>
            </a:extLst>
          </p:cNvPr>
          <p:cNvSpPr>
            <a:spLocks noGrp="1"/>
          </p:cNvSpPr>
          <p:nvPr>
            <p:ph sz="quarter" idx="14" hasCustomPrompt="1"/>
          </p:nvPr>
        </p:nvSpPr>
        <p:spPr>
          <a:xfrm>
            <a:off x="772104" y="1941197"/>
            <a:ext cx="5159464"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FB830B2B-8E62-1654-6CEF-F3ACA951F2CC}"/>
              </a:ext>
            </a:extLst>
          </p:cNvPr>
          <p:cNvSpPr>
            <a:spLocks noGrp="1"/>
          </p:cNvSpPr>
          <p:nvPr>
            <p:ph type="body" sz="quarter" idx="13"/>
          </p:nvPr>
        </p:nvSpPr>
        <p:spPr>
          <a:xfrm>
            <a:off x="6725653" y="509318"/>
            <a:ext cx="5197991"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Tree>
    <p:extLst>
      <p:ext uri="{BB962C8B-B14F-4D97-AF65-F5344CB8AC3E}">
        <p14:creationId xmlns:p14="http://schemas.microsoft.com/office/powerpoint/2010/main" val="1080952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179898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 Placeholder 3">
            <a:extLst>
              <a:ext uri="{FF2B5EF4-FFF2-40B4-BE49-F238E27FC236}">
                <a16:creationId xmlns:a16="http://schemas.microsoft.com/office/drawing/2014/main" id="{8513A5B7-F7A1-2A81-B060-4471930D9C55}"/>
              </a:ext>
            </a:extLst>
          </p:cNvPr>
          <p:cNvSpPr>
            <a:spLocks noGrp="1"/>
          </p:cNvSpPr>
          <p:nvPr>
            <p:ph type="body" sz="quarter" idx="11"/>
          </p:nvPr>
        </p:nvSpPr>
        <p:spPr>
          <a:xfrm>
            <a:off x="179388" y="521350"/>
            <a:ext cx="1460500"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5" name="Footer Placeholder 2">
            <a:extLst>
              <a:ext uri="{FF2B5EF4-FFF2-40B4-BE49-F238E27FC236}">
                <a16:creationId xmlns:a16="http://schemas.microsoft.com/office/drawing/2014/main" id="{F03A845E-4D25-AD66-76EE-69FC1CDC9148}"/>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6" name="Tijdelijke aanduiding voor inhoud 15">
            <a:extLst>
              <a:ext uri="{FF2B5EF4-FFF2-40B4-BE49-F238E27FC236}">
                <a16:creationId xmlns:a16="http://schemas.microsoft.com/office/drawing/2014/main" id="{AE6D569B-E2AC-8B00-4DED-D9D80C03E86E}"/>
              </a:ext>
            </a:extLst>
          </p:cNvPr>
          <p:cNvSpPr>
            <a:spLocks noGrp="1"/>
          </p:cNvSpPr>
          <p:nvPr>
            <p:ph sz="quarter" idx="13" hasCustomPrompt="1"/>
          </p:nvPr>
        </p:nvSpPr>
        <p:spPr>
          <a:xfrm>
            <a:off x="2057904" y="1941197"/>
            <a:ext cx="9422296"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jdelijke aanduiding voor titel 1">
            <a:extLst>
              <a:ext uri="{FF2B5EF4-FFF2-40B4-BE49-F238E27FC236}">
                <a16:creationId xmlns:a16="http://schemas.microsoft.com/office/drawing/2014/main" id="{E6726E29-1A3E-A7AC-9AA0-D57355565293}"/>
              </a:ext>
            </a:extLst>
          </p:cNvPr>
          <p:cNvSpPr>
            <a:spLocks noGrp="1"/>
          </p:cNvSpPr>
          <p:nvPr>
            <p:ph type="title"/>
          </p:nvPr>
        </p:nvSpPr>
        <p:spPr>
          <a:xfrm>
            <a:off x="2057904" y="602673"/>
            <a:ext cx="9402212"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4090016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2703443"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267E2520-EB25-E635-21F8-8F668D2E9C85}"/>
              </a:ext>
            </a:extLst>
          </p:cNvPr>
          <p:cNvSpPr>
            <a:spLocks noGrp="1"/>
          </p:cNvSpPr>
          <p:nvPr>
            <p:ph type="body" sz="quarter" idx="11"/>
          </p:nvPr>
        </p:nvSpPr>
        <p:spPr>
          <a:xfrm>
            <a:off x="179387" y="521349"/>
            <a:ext cx="2325273"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C6B3FBB0-696C-75E0-6521-31F13F025D5C}"/>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15">
            <a:extLst>
              <a:ext uri="{FF2B5EF4-FFF2-40B4-BE49-F238E27FC236}">
                <a16:creationId xmlns:a16="http://schemas.microsoft.com/office/drawing/2014/main" id="{CB862EE8-2520-9DBB-39A4-BAF7CB65F6BD}"/>
              </a:ext>
            </a:extLst>
          </p:cNvPr>
          <p:cNvSpPr>
            <a:spLocks noGrp="1"/>
          </p:cNvSpPr>
          <p:nvPr>
            <p:ph sz="quarter" idx="13" hasCustomPrompt="1"/>
          </p:nvPr>
        </p:nvSpPr>
        <p:spPr>
          <a:xfrm>
            <a:off x="3031958" y="1941197"/>
            <a:ext cx="8448242"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jdelijke aanduiding voor titel 1">
            <a:extLst>
              <a:ext uri="{FF2B5EF4-FFF2-40B4-BE49-F238E27FC236}">
                <a16:creationId xmlns:a16="http://schemas.microsoft.com/office/drawing/2014/main" id="{78E54205-DCA7-6392-B04B-BDA9136B8928}"/>
              </a:ext>
            </a:extLst>
          </p:cNvPr>
          <p:cNvSpPr>
            <a:spLocks noGrp="1"/>
          </p:cNvSpPr>
          <p:nvPr>
            <p:ph type="title"/>
          </p:nvPr>
        </p:nvSpPr>
        <p:spPr>
          <a:xfrm>
            <a:off x="3031958" y="602673"/>
            <a:ext cx="8428158"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40992786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324015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5A0A8831-D115-3A53-5004-562A479AA56B}"/>
              </a:ext>
            </a:extLst>
          </p:cNvPr>
          <p:cNvSpPr>
            <a:spLocks noGrp="1"/>
          </p:cNvSpPr>
          <p:nvPr>
            <p:ph type="body" sz="quarter" idx="11"/>
          </p:nvPr>
        </p:nvSpPr>
        <p:spPr>
          <a:xfrm>
            <a:off x="179387" y="521350"/>
            <a:ext cx="2871925"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6" name="Footer Placeholder 2">
            <a:extLst>
              <a:ext uri="{FF2B5EF4-FFF2-40B4-BE49-F238E27FC236}">
                <a16:creationId xmlns:a16="http://schemas.microsoft.com/office/drawing/2014/main" id="{B0302B45-49A6-B318-C333-AEC1A7BFA70A}"/>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15">
            <a:extLst>
              <a:ext uri="{FF2B5EF4-FFF2-40B4-BE49-F238E27FC236}">
                <a16:creationId xmlns:a16="http://schemas.microsoft.com/office/drawing/2014/main" id="{84AA6612-4C44-881C-194A-EFA9C597C803}"/>
              </a:ext>
            </a:extLst>
          </p:cNvPr>
          <p:cNvSpPr>
            <a:spLocks noGrp="1"/>
          </p:cNvSpPr>
          <p:nvPr>
            <p:ph sz="quarter" idx="13" hasCustomPrompt="1"/>
          </p:nvPr>
        </p:nvSpPr>
        <p:spPr>
          <a:xfrm>
            <a:off x="3557182" y="1941197"/>
            <a:ext cx="7923018"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7F59D212-8C1B-0726-669E-F797E772D3FB}"/>
              </a:ext>
            </a:extLst>
          </p:cNvPr>
          <p:cNvSpPr>
            <a:spLocks noGrp="1"/>
          </p:cNvSpPr>
          <p:nvPr>
            <p:ph type="title"/>
          </p:nvPr>
        </p:nvSpPr>
        <p:spPr>
          <a:xfrm>
            <a:off x="3557182" y="602673"/>
            <a:ext cx="7902934"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24746604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4144617"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Text Placeholder 3">
            <a:extLst>
              <a:ext uri="{FF2B5EF4-FFF2-40B4-BE49-F238E27FC236}">
                <a16:creationId xmlns:a16="http://schemas.microsoft.com/office/drawing/2014/main" id="{8CA03C8C-655D-7451-C879-3DDEE48C5618}"/>
              </a:ext>
            </a:extLst>
          </p:cNvPr>
          <p:cNvSpPr>
            <a:spLocks noGrp="1"/>
          </p:cNvSpPr>
          <p:nvPr>
            <p:ph type="body" sz="quarter" idx="11"/>
          </p:nvPr>
        </p:nvSpPr>
        <p:spPr>
          <a:xfrm>
            <a:off x="179388" y="521350"/>
            <a:ext cx="3726690"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5" name="Footer Placeholder 2">
            <a:extLst>
              <a:ext uri="{FF2B5EF4-FFF2-40B4-BE49-F238E27FC236}">
                <a16:creationId xmlns:a16="http://schemas.microsoft.com/office/drawing/2014/main" id="{41CE4071-AAB5-A31C-8733-D61BBD3AB858}"/>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15">
            <a:extLst>
              <a:ext uri="{FF2B5EF4-FFF2-40B4-BE49-F238E27FC236}">
                <a16:creationId xmlns:a16="http://schemas.microsoft.com/office/drawing/2014/main" id="{C14B3FD5-3D55-F4B4-E240-F4E6DB496358}"/>
              </a:ext>
            </a:extLst>
          </p:cNvPr>
          <p:cNvSpPr>
            <a:spLocks noGrp="1"/>
          </p:cNvSpPr>
          <p:nvPr>
            <p:ph sz="quarter" idx="13" hasCustomPrompt="1"/>
          </p:nvPr>
        </p:nvSpPr>
        <p:spPr>
          <a:xfrm>
            <a:off x="4519708" y="1941197"/>
            <a:ext cx="6960492"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7AD7934C-C2DB-888D-A814-BF91FBCE5016}"/>
              </a:ext>
            </a:extLst>
          </p:cNvPr>
          <p:cNvSpPr>
            <a:spLocks noGrp="1"/>
          </p:cNvSpPr>
          <p:nvPr>
            <p:ph type="title"/>
          </p:nvPr>
        </p:nvSpPr>
        <p:spPr>
          <a:xfrm>
            <a:off x="4519708" y="602673"/>
            <a:ext cx="6940408"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3251316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D328-C1FC-DBD4-5B51-18F689FDC17A}"/>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B6B2AFF7-54A2-B63D-267C-D90444BA2016}"/>
              </a:ext>
            </a:extLst>
          </p:cNvPr>
          <p:cNvSpPr>
            <a:spLocks noGrp="1"/>
          </p:cNvSpPr>
          <p:nvPr>
            <p:ph sz="quarter" idx="10"/>
          </p:nvPr>
        </p:nvSpPr>
        <p:spPr>
          <a:xfrm>
            <a:off x="838200" y="1792288"/>
            <a:ext cx="10515600" cy="4700587"/>
          </a:xfrm>
          <a:prstGeom prst="rect">
            <a:avLst/>
          </a:prstGeom>
        </p:spPr>
        <p:txBody>
          <a:bodyPr/>
          <a:lstStyle>
            <a:lvl1pPr>
              <a:buClr>
                <a:schemeClr val="tx2"/>
              </a:buClr>
              <a:defRPr sz="2800">
                <a:solidFill>
                  <a:schemeClr val="tx1">
                    <a:alpha val="85000"/>
                  </a:schemeClr>
                </a:solidFill>
              </a:defRPr>
            </a:lvl1pPr>
            <a:lvl2pPr>
              <a:buClr>
                <a:schemeClr val="tx2"/>
              </a:buClr>
              <a:defRPr sz="2800">
                <a:solidFill>
                  <a:schemeClr val="tx1">
                    <a:alpha val="85000"/>
                  </a:schemeClr>
                </a:solidFill>
              </a:defRPr>
            </a:lvl2pPr>
            <a:lvl3pPr>
              <a:buClr>
                <a:schemeClr val="tx2"/>
              </a:buClr>
              <a:defRPr sz="2800">
                <a:solidFill>
                  <a:schemeClr val="tx1">
                    <a:alpha val="85000"/>
                  </a:schemeClr>
                </a:solidFill>
              </a:defRPr>
            </a:lvl3pPr>
            <a:lvl4pPr>
              <a:buClr>
                <a:schemeClr val="tx2"/>
              </a:buClr>
              <a:defRPr sz="2400">
                <a:solidFill>
                  <a:schemeClr val="tx1">
                    <a:alpha val="85000"/>
                  </a:schemeClr>
                </a:solidFill>
              </a:defRPr>
            </a:lvl4pPr>
            <a:lvl5pPr>
              <a:buClr>
                <a:schemeClr val="tx2"/>
              </a:buClr>
              <a:defRPr sz="2400">
                <a:solidFill>
                  <a:schemeClr val="tx1">
                    <a:alpha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BE"/>
          </a:p>
        </p:txBody>
      </p:sp>
    </p:spTree>
    <p:extLst>
      <p:ext uri="{BB962C8B-B14F-4D97-AF65-F5344CB8AC3E}">
        <p14:creationId xmlns:p14="http://schemas.microsoft.com/office/powerpoint/2010/main" val="16951833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0_One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9F41D-D72F-FEDC-A7E6-088E2230AB0A}"/>
              </a:ext>
            </a:extLst>
          </p:cNvPr>
          <p:cNvSpPr/>
          <p:nvPr userDrawn="1"/>
        </p:nvSpPr>
        <p:spPr>
          <a:xfrm>
            <a:off x="0" y="0"/>
            <a:ext cx="4664364"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 Placeholder 3">
            <a:extLst>
              <a:ext uri="{FF2B5EF4-FFF2-40B4-BE49-F238E27FC236}">
                <a16:creationId xmlns:a16="http://schemas.microsoft.com/office/drawing/2014/main" id="{872D72D0-B26A-ECF2-DE7D-7A23419DC00F}"/>
              </a:ext>
            </a:extLst>
          </p:cNvPr>
          <p:cNvSpPr>
            <a:spLocks noGrp="1"/>
          </p:cNvSpPr>
          <p:nvPr>
            <p:ph type="body" sz="quarter" idx="11"/>
          </p:nvPr>
        </p:nvSpPr>
        <p:spPr>
          <a:xfrm>
            <a:off x="179387" y="521350"/>
            <a:ext cx="4207885"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2">
            <a:extLst>
              <a:ext uri="{FF2B5EF4-FFF2-40B4-BE49-F238E27FC236}">
                <a16:creationId xmlns:a16="http://schemas.microsoft.com/office/drawing/2014/main" id="{E678A739-AC33-D7D9-A740-B24EB57CC0CC}"/>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9" name="Tijdelijke aanduiding voor inhoud 15">
            <a:extLst>
              <a:ext uri="{FF2B5EF4-FFF2-40B4-BE49-F238E27FC236}">
                <a16:creationId xmlns:a16="http://schemas.microsoft.com/office/drawing/2014/main" id="{ABDBFA22-EF37-0218-7390-BEF56E84C03B}"/>
              </a:ext>
            </a:extLst>
          </p:cNvPr>
          <p:cNvSpPr>
            <a:spLocks noGrp="1"/>
          </p:cNvSpPr>
          <p:nvPr>
            <p:ph sz="quarter" idx="13" hasCustomPrompt="1"/>
          </p:nvPr>
        </p:nvSpPr>
        <p:spPr>
          <a:xfrm>
            <a:off x="5024582" y="1941197"/>
            <a:ext cx="6455617"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jdelijke aanduiding voor titel 1">
            <a:extLst>
              <a:ext uri="{FF2B5EF4-FFF2-40B4-BE49-F238E27FC236}">
                <a16:creationId xmlns:a16="http://schemas.microsoft.com/office/drawing/2014/main" id="{1499FE1D-B33B-D46B-6405-A22088717499}"/>
              </a:ext>
            </a:extLst>
          </p:cNvPr>
          <p:cNvSpPr>
            <a:spLocks noGrp="1"/>
          </p:cNvSpPr>
          <p:nvPr>
            <p:ph type="title"/>
          </p:nvPr>
        </p:nvSpPr>
        <p:spPr>
          <a:xfrm>
            <a:off x="5004498" y="602673"/>
            <a:ext cx="6455618" cy="709135"/>
          </a:xfrm>
          <a:prstGeom prst="rect">
            <a:avLst/>
          </a:prstGeom>
        </p:spPr>
        <p:txBody>
          <a:bodyPr vert="horz" lIns="91440" tIns="45720" rIns="91440" bIns="45720" rtlCol="0" anchor="ctr">
            <a:noAutofit/>
          </a:bodyPr>
          <a:lstStyle/>
          <a:p>
            <a:r>
              <a:rPr lang="en-US" dirty="0"/>
              <a:t>Click to edit Master title style</a:t>
            </a:r>
            <a:endParaRPr lang="nl-NL" dirty="0"/>
          </a:p>
        </p:txBody>
      </p:sp>
    </p:spTree>
    <p:extLst>
      <p:ext uri="{BB962C8B-B14F-4D97-AF65-F5344CB8AC3E}">
        <p14:creationId xmlns:p14="http://schemas.microsoft.com/office/powerpoint/2010/main" val="6142226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One column">
    <p:spTree>
      <p:nvGrpSpPr>
        <p:cNvPr id="1" name=""/>
        <p:cNvGrpSpPr/>
        <p:nvPr/>
      </p:nvGrpSpPr>
      <p:grpSpPr>
        <a:xfrm>
          <a:off x="0" y="0"/>
          <a:ext cx="0" cy="0"/>
          <a:chOff x="0" y="0"/>
          <a:chExt cx="0" cy="0"/>
        </a:xfrm>
      </p:grpSpPr>
      <p:sp>
        <p:nvSpPr>
          <p:cNvPr id="8" name="Tijdelijke aanduiding voor titel 1">
            <a:extLst>
              <a:ext uri="{FF2B5EF4-FFF2-40B4-BE49-F238E27FC236}">
                <a16:creationId xmlns:a16="http://schemas.microsoft.com/office/drawing/2014/main" id="{12E35E04-2E04-C927-9253-162F2ED073EF}"/>
              </a:ext>
            </a:extLst>
          </p:cNvPr>
          <p:cNvSpPr>
            <a:spLocks noGrp="1"/>
          </p:cNvSpPr>
          <p:nvPr>
            <p:ph type="title"/>
          </p:nvPr>
        </p:nvSpPr>
        <p:spPr>
          <a:xfrm>
            <a:off x="6164147" y="602673"/>
            <a:ext cx="5295967" cy="722245"/>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2" name="Footer Placeholder 2">
            <a:extLst>
              <a:ext uri="{FF2B5EF4-FFF2-40B4-BE49-F238E27FC236}">
                <a16:creationId xmlns:a16="http://schemas.microsoft.com/office/drawing/2014/main" id="{B5323C97-FC53-4F1C-CE1B-13653756206C}"/>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
        <p:nvSpPr>
          <p:cNvPr id="4" name="Tijdelijke aanduiding voor inhoud 15">
            <a:extLst>
              <a:ext uri="{FF2B5EF4-FFF2-40B4-BE49-F238E27FC236}">
                <a16:creationId xmlns:a16="http://schemas.microsoft.com/office/drawing/2014/main" id="{68257040-1AAB-CA29-FB1D-0C6A16115718}"/>
              </a:ext>
            </a:extLst>
          </p:cNvPr>
          <p:cNvSpPr>
            <a:spLocks noGrp="1"/>
          </p:cNvSpPr>
          <p:nvPr>
            <p:ph sz="quarter" idx="13" hasCustomPrompt="1"/>
          </p:nvPr>
        </p:nvSpPr>
        <p:spPr>
          <a:xfrm>
            <a:off x="6184232" y="1941197"/>
            <a:ext cx="5295967" cy="4605686"/>
          </a:xfrm>
        </p:spPr>
        <p:txBody>
          <a:bodyPr/>
          <a:lstStyle>
            <a:lvl1pPr>
              <a:buClr>
                <a:srgbClr val="507AC2"/>
              </a:buClr>
              <a:defRPr/>
            </a:lvl1pPr>
            <a:lvl2pPr>
              <a:buClr>
                <a:srgbClr val="507AC2"/>
              </a:buClr>
              <a:defRPr/>
            </a:lvl2pPr>
            <a:lvl3pPr>
              <a:buClr>
                <a:srgbClr val="507AC2"/>
              </a:buClr>
              <a:defRPr/>
            </a:lvl3pPr>
            <a:lvl4pPr>
              <a:buClr>
                <a:srgbClr val="507AC2"/>
              </a:buClr>
              <a:defRPr/>
            </a:lvl4pPr>
            <a:lvl5pPr>
              <a:buClr>
                <a:srgbClr val="507AC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AE679CD2-25C4-67F6-7415-89D9F10F1A38}"/>
              </a:ext>
            </a:extLst>
          </p:cNvPr>
          <p:cNvSpPr/>
          <p:nvPr userDrawn="1"/>
        </p:nvSpPr>
        <p:spPr>
          <a:xfrm>
            <a:off x="-5422" y="0"/>
            <a:ext cx="5784592" cy="6858000"/>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Text Placeholder 3">
            <a:extLst>
              <a:ext uri="{FF2B5EF4-FFF2-40B4-BE49-F238E27FC236}">
                <a16:creationId xmlns:a16="http://schemas.microsoft.com/office/drawing/2014/main" id="{CF171F31-BA02-81F7-A01F-0FF77481DC88}"/>
              </a:ext>
            </a:extLst>
          </p:cNvPr>
          <p:cNvSpPr>
            <a:spLocks noGrp="1"/>
          </p:cNvSpPr>
          <p:nvPr>
            <p:ph type="body" sz="quarter" idx="11"/>
          </p:nvPr>
        </p:nvSpPr>
        <p:spPr>
          <a:xfrm>
            <a:off x="179387" y="521350"/>
            <a:ext cx="5270918" cy="603756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Tree>
    <p:extLst>
      <p:ext uri="{BB962C8B-B14F-4D97-AF65-F5344CB8AC3E}">
        <p14:creationId xmlns:p14="http://schemas.microsoft.com/office/powerpoint/2010/main" val="26051875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ull widt image">
    <p:bg>
      <p:bgRef idx="1001">
        <a:schemeClr val="bg1"/>
      </p:bgRef>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F7F5925E-98AA-0FE4-C000-F64D8B4F70E1}"/>
              </a:ext>
            </a:extLst>
          </p:cNvPr>
          <p:cNvSpPr>
            <a:spLocks noGrp="1"/>
          </p:cNvSpPr>
          <p:nvPr>
            <p:ph type="pic" sz="quarter" idx="11" hasCustomPrompt="1"/>
          </p:nvPr>
        </p:nvSpPr>
        <p:spPr>
          <a:xfrm>
            <a:off x="792162" y="647700"/>
            <a:ext cx="10607675" cy="5562600"/>
          </a:xfrm>
        </p:spPr>
        <p:txBody>
          <a:bodyPr>
            <a:no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Click to add image</a:t>
            </a:r>
          </a:p>
          <a:p>
            <a:endParaRPr lang="nl-NL" dirty="0"/>
          </a:p>
        </p:txBody>
      </p:sp>
      <p:sp>
        <p:nvSpPr>
          <p:cNvPr id="2" name="Footer Placeholder 2">
            <a:extLst>
              <a:ext uri="{FF2B5EF4-FFF2-40B4-BE49-F238E27FC236}">
                <a16:creationId xmlns:a16="http://schemas.microsoft.com/office/drawing/2014/main" id="{94097E0A-A061-7857-CA05-21B95468FAF9}"/>
              </a:ext>
            </a:extLst>
          </p:cNvPr>
          <p:cNvSpPr>
            <a:spLocks noGrp="1"/>
          </p:cNvSpPr>
          <p:nvPr>
            <p:ph type="ftr" sz="quarter" idx="3"/>
          </p:nvPr>
        </p:nvSpPr>
        <p:spPr>
          <a:xfrm>
            <a:off x="7365400" y="6584625"/>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Tree>
    <p:extLst>
      <p:ext uri="{BB962C8B-B14F-4D97-AF65-F5344CB8AC3E}">
        <p14:creationId xmlns:p14="http://schemas.microsoft.com/office/powerpoint/2010/main" val="56910293"/>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Chapter Slide">
    <p:spTree>
      <p:nvGrpSpPr>
        <p:cNvPr id="1" name=""/>
        <p:cNvGrpSpPr/>
        <p:nvPr/>
      </p:nvGrpSpPr>
      <p:grpSpPr>
        <a:xfrm>
          <a:off x="0" y="0"/>
          <a:ext cx="0" cy="0"/>
          <a:chOff x="0" y="0"/>
          <a:chExt cx="0" cy="0"/>
        </a:xfrm>
      </p:grpSpPr>
      <p:sp>
        <p:nvSpPr>
          <p:cNvPr id="7" name="Rectangle 6"/>
          <p:cNvSpPr/>
          <p:nvPr/>
        </p:nvSpPr>
        <p:spPr>
          <a:xfrm>
            <a:off x="642977" y="0"/>
            <a:ext cx="11549023" cy="5553563"/>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2" name="Title 1"/>
          <p:cNvSpPr>
            <a:spLocks noGrp="1"/>
          </p:cNvSpPr>
          <p:nvPr>
            <p:ph type="ctrTitle" hasCustomPrompt="1"/>
          </p:nvPr>
        </p:nvSpPr>
        <p:spPr bwMode="white">
          <a:xfrm>
            <a:off x="907842" y="2282428"/>
            <a:ext cx="10676456" cy="3119285"/>
          </a:xfrm>
        </p:spPr>
        <p:txBody>
          <a:bodyPr anchor="b">
            <a:noAutofit/>
          </a:bodyPr>
          <a:lstStyle>
            <a:lvl1pPr algn="l">
              <a:lnSpc>
                <a:spcPts val="7734"/>
              </a:lnSpc>
              <a:defRPr sz="7031"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p:nvSpPr>
        <p:spPr>
          <a:xfrm>
            <a:off x="964465" y="5163750"/>
            <a:ext cx="10555957" cy="405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6"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47C64D7D-0942-4B2E-ABEE-131911B5EB03}" type="slidenum">
              <a:rPr lang="en-GB" smtClean="0"/>
              <a:t>‹#›</a:t>
            </a:fld>
            <a:endParaRPr lang="en-GB"/>
          </a:p>
        </p:txBody>
      </p:sp>
    </p:spTree>
    <p:extLst>
      <p:ext uri="{BB962C8B-B14F-4D97-AF65-F5344CB8AC3E}">
        <p14:creationId xmlns:p14="http://schemas.microsoft.com/office/powerpoint/2010/main" val="23919863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Content with Picture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4DE9B-00A7-2020-4385-0B94AAD6AC47}"/>
              </a:ext>
            </a:extLst>
          </p:cNvPr>
          <p:cNvSpPr>
            <a:spLocks noGrp="1"/>
          </p:cNvSpPr>
          <p:nvPr>
            <p:ph type="title"/>
          </p:nvPr>
        </p:nvSpPr>
        <p:spPr>
          <a:xfrm>
            <a:off x="612647" y="256032"/>
            <a:ext cx="6949439" cy="1124712"/>
          </a:xfrm>
          <a:prstGeom prst="rect">
            <a:avLst/>
          </a:prstGeom>
        </p:spPr>
        <p:txBody>
          <a:bodyPr/>
          <a:lstStyle>
            <a:lvl1pPr>
              <a:lnSpc>
                <a:spcPct val="120000"/>
              </a:lnSpc>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755648"/>
            <a:ext cx="6949440" cy="43434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endParaRPr lang="en-US" dirty="0"/>
          </a:p>
        </p:txBody>
      </p:sp>
      <p:sp>
        <p:nvSpPr>
          <p:cNvPr id="4" name="Picture Placeholder 3">
            <a:extLst>
              <a:ext uri="{FF2B5EF4-FFF2-40B4-BE49-F238E27FC236}">
                <a16:creationId xmlns:a16="http://schemas.microsoft.com/office/drawing/2014/main" id="{A7C02181-FA39-ABBD-5759-8846E0FE79F6}"/>
              </a:ext>
            </a:extLst>
          </p:cNvPr>
          <p:cNvSpPr>
            <a:spLocks noGrp="1"/>
          </p:cNvSpPr>
          <p:nvPr>
            <p:ph type="pic" sz="quarter" idx="18" hasCustomPrompt="1"/>
          </p:nvPr>
        </p:nvSpPr>
        <p:spPr>
          <a:xfrm>
            <a:off x="8129016" y="758952"/>
            <a:ext cx="3300984" cy="5330952"/>
          </a:xfrm>
          <a:prstGeom prst="rect">
            <a:avLst/>
          </a:prstGeom>
          <a:blipFill>
            <a:blip r:embed="rId2">
              <a:alphaModFix amt="70000"/>
            </a:blip>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p>
            <a:fld id="{A6A8C34F-BCF9-44D6-9A61-F95110E279A3}" type="datetime4">
              <a:rPr lang="en-US" smtClean="0"/>
              <a:t>November 5, 2025</a:t>
            </a:fld>
            <a:endParaRPr lang="en-US"/>
          </a:p>
        </p:txBody>
      </p:sp>
    </p:spTree>
    <p:extLst>
      <p:ext uri="{BB962C8B-B14F-4D97-AF65-F5344CB8AC3E}">
        <p14:creationId xmlns:p14="http://schemas.microsoft.com/office/powerpoint/2010/main" val="32509290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5.sv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theme" Target="../theme/theme3.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19.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24.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5.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6.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33.xml"/><Relationship Id="rId7" Type="http://schemas.openxmlformats.org/officeDocument/2006/relationships/image" Target="../media/image1.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7.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55" Type="http://schemas.openxmlformats.org/officeDocument/2006/relationships/slideLayout" Target="../slideLayouts/slideLayout90.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slideLayout" Target="../slideLayouts/slideLayout88.xml"/><Relationship Id="rId58" Type="http://schemas.openxmlformats.org/officeDocument/2006/relationships/slideLayout" Target="../slideLayouts/slideLayout93.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56" Type="http://schemas.openxmlformats.org/officeDocument/2006/relationships/slideLayout" Target="../slideLayouts/slideLayout91.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59" Type="http://schemas.openxmlformats.org/officeDocument/2006/relationships/slideLayout" Target="../slideLayouts/slideLayout94.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slideLayout" Target="../slideLayouts/slideLayout89.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57" Type="http://schemas.openxmlformats.org/officeDocument/2006/relationships/slideLayout" Target="../slideLayouts/slideLayout92.xml"/><Relationship Id="rId10" Type="http://schemas.openxmlformats.org/officeDocument/2006/relationships/slideLayout" Target="../slideLayouts/slideLayout45.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slideLayout" Target="../slideLayouts/slideLayout87.xml"/><Relationship Id="rId60"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45F28-DC4B-28A7-51BA-BC4935929954}"/>
              </a:ext>
            </a:extLst>
          </p:cNvPr>
          <p:cNvSpPr/>
          <p:nvPr userDrawn="1"/>
        </p:nvSpPr>
        <p:spPr>
          <a:xfrm>
            <a:off x="10510276" y="7096616"/>
            <a:ext cx="484620" cy="484620"/>
          </a:xfrm>
          <a:prstGeom prst="rect">
            <a:avLst/>
          </a:prstGeom>
          <a:solidFill>
            <a:srgbClr val="E82E4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3" name="Rectangle 2">
            <a:extLst>
              <a:ext uri="{FF2B5EF4-FFF2-40B4-BE49-F238E27FC236}">
                <a16:creationId xmlns:a16="http://schemas.microsoft.com/office/drawing/2014/main" id="{86805AF0-8737-82D7-142E-59D0FFC519BB}"/>
              </a:ext>
            </a:extLst>
          </p:cNvPr>
          <p:cNvSpPr/>
          <p:nvPr userDrawn="1"/>
        </p:nvSpPr>
        <p:spPr>
          <a:xfrm>
            <a:off x="11707380" y="7096616"/>
            <a:ext cx="484620" cy="484620"/>
          </a:xfrm>
          <a:prstGeom prst="rect">
            <a:avLst/>
          </a:prstGeom>
          <a:solidFill>
            <a:srgbClr val="FBB60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4" name="Rectangle 3">
            <a:extLst>
              <a:ext uri="{FF2B5EF4-FFF2-40B4-BE49-F238E27FC236}">
                <a16:creationId xmlns:a16="http://schemas.microsoft.com/office/drawing/2014/main" id="{8F945A52-E6A8-07C3-B9BD-AE3A6ECD9343}"/>
              </a:ext>
            </a:extLst>
          </p:cNvPr>
          <p:cNvSpPr/>
          <p:nvPr userDrawn="1"/>
        </p:nvSpPr>
        <p:spPr>
          <a:xfrm>
            <a:off x="11108829" y="7096616"/>
            <a:ext cx="484620" cy="484620"/>
          </a:xfrm>
          <a:prstGeom prst="rect">
            <a:avLst/>
          </a:prstGeom>
          <a:solidFill>
            <a:srgbClr val="00A04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5" name="Rectangle 4">
            <a:extLst>
              <a:ext uri="{FF2B5EF4-FFF2-40B4-BE49-F238E27FC236}">
                <a16:creationId xmlns:a16="http://schemas.microsoft.com/office/drawing/2014/main" id="{8F172458-6B96-C29B-EA5F-9CE2B2D135BF}"/>
              </a:ext>
            </a:extLst>
          </p:cNvPr>
          <p:cNvSpPr/>
          <p:nvPr userDrawn="1"/>
        </p:nvSpPr>
        <p:spPr>
          <a:xfrm>
            <a:off x="9911723" y="7096616"/>
            <a:ext cx="484620" cy="484620"/>
          </a:xfrm>
          <a:prstGeom prst="rect">
            <a:avLst/>
          </a:prstGeom>
          <a:solidFill>
            <a:srgbClr val="123F9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6" name="Rectangle 5">
            <a:extLst>
              <a:ext uri="{FF2B5EF4-FFF2-40B4-BE49-F238E27FC236}">
                <a16:creationId xmlns:a16="http://schemas.microsoft.com/office/drawing/2014/main" id="{336FC2CF-B438-16C2-A102-AADE93E4A53A}"/>
              </a:ext>
            </a:extLst>
          </p:cNvPr>
          <p:cNvSpPr/>
          <p:nvPr userDrawn="1"/>
        </p:nvSpPr>
        <p:spPr>
          <a:xfrm>
            <a:off x="8116271" y="7097399"/>
            <a:ext cx="484551" cy="484551"/>
          </a:xfrm>
          <a:prstGeom prst="rect">
            <a:avLst/>
          </a:prstGeom>
          <a:solidFill>
            <a:srgbClr val="ED631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71E91419-9835-2634-76CA-4E2E9245E8A6}"/>
              </a:ext>
            </a:extLst>
          </p:cNvPr>
          <p:cNvSpPr/>
          <p:nvPr userDrawn="1"/>
        </p:nvSpPr>
        <p:spPr>
          <a:xfrm>
            <a:off x="7517787" y="7097399"/>
            <a:ext cx="484551" cy="484551"/>
          </a:xfrm>
          <a:prstGeom prst="rect">
            <a:avLst/>
          </a:prstGeom>
          <a:solidFill>
            <a:srgbClr val="01A2A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 name="Rectangle 7">
            <a:extLst>
              <a:ext uri="{FF2B5EF4-FFF2-40B4-BE49-F238E27FC236}">
                <a16:creationId xmlns:a16="http://schemas.microsoft.com/office/drawing/2014/main" id="{BCC63BA7-16F6-CDDB-98ED-08A62D326092}"/>
              </a:ext>
            </a:extLst>
          </p:cNvPr>
          <p:cNvSpPr/>
          <p:nvPr userDrawn="1"/>
        </p:nvSpPr>
        <p:spPr>
          <a:xfrm>
            <a:off x="8714755" y="7097399"/>
            <a:ext cx="484551" cy="484551"/>
          </a:xfrm>
          <a:prstGeom prst="rect">
            <a:avLst/>
          </a:prstGeom>
          <a:solidFill>
            <a:srgbClr val="68398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19DB7394-0F11-3FB2-9063-B6E1D12B493D}"/>
              </a:ext>
            </a:extLst>
          </p:cNvPr>
          <p:cNvSpPr/>
          <p:nvPr userDrawn="1"/>
        </p:nvSpPr>
        <p:spPr>
          <a:xfrm>
            <a:off x="9313239" y="7097399"/>
            <a:ext cx="484551" cy="484551"/>
          </a:xfrm>
          <a:prstGeom prst="rect">
            <a:avLst/>
          </a:prstGeom>
          <a:solidFill>
            <a:srgbClr val="14274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3552821090"/>
      </p:ext>
    </p:extLst>
  </p:cSld>
  <p:clrMap bg1="lt1" tx1="dk1" bg2="lt2" tx2="dk2" accent1="accent1" accent2="accent2" accent3="accent3" accent4="accent4" accent5="accent5" accent6="accent6" hlink="hlink" folHlink="folHlink"/>
  <p:sldLayoutIdLst>
    <p:sldLayoutId id="2147483884" r:id="rId1"/>
    <p:sldLayoutId id="2147483663" r:id="rId2"/>
    <p:sldLayoutId id="2147483867" r:id="rId3"/>
    <p:sldLayoutId id="2147483935" r:id="rId4"/>
    <p:sldLayoutId id="2147484007" r:id="rId5"/>
  </p:sldLayoutIdLst>
  <p:hf sldNum="0" hdr="0" ft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85750" indent="-285750" algn="l" defTabSz="914400" rtl="0" eaLnBrk="1" latinLnBrk="0" hangingPunct="1">
        <a:lnSpc>
          <a:spcPct val="114000"/>
        </a:lnSpc>
        <a:spcBef>
          <a:spcPts val="1000"/>
        </a:spcBef>
        <a:buFont typeface="Wingdings" panose="05000000000000000000" pitchFamily="2" charset="2"/>
        <a:buChar char="§"/>
        <a:defRPr sz="1600" kern="1200">
          <a:solidFill>
            <a:schemeClr val="tx1"/>
          </a:solidFill>
          <a:latin typeface="+mn-lt"/>
          <a:ea typeface="+mn-ea"/>
          <a:cs typeface="+mn-cs"/>
        </a:defRPr>
      </a:lvl1pPr>
      <a:lvl2pPr marL="742950" indent="-285750" algn="l" defTabSz="914400" rtl="0" eaLnBrk="1" latinLnBrk="0" hangingPunct="1">
        <a:lnSpc>
          <a:spcPct val="114000"/>
        </a:lnSpc>
        <a:spcBef>
          <a:spcPts val="500"/>
        </a:spcBef>
        <a:buFont typeface="Wingdings" panose="05000000000000000000" pitchFamily="2" charset="2"/>
        <a:buChar char="§"/>
        <a:defRPr sz="1600" kern="1200">
          <a:solidFill>
            <a:schemeClr val="tx1"/>
          </a:solidFill>
          <a:latin typeface="+mn-lt"/>
          <a:ea typeface="+mn-ea"/>
          <a:cs typeface="+mn-cs"/>
        </a:defRPr>
      </a:lvl2pPr>
      <a:lvl3pPr marL="1200150" indent="-285750" algn="l" defTabSz="914400" rtl="0" eaLnBrk="1" latinLnBrk="0" hangingPunct="1">
        <a:lnSpc>
          <a:spcPct val="114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57350" indent="-285750" algn="l" defTabSz="914400" rtl="0" eaLnBrk="1" latinLnBrk="0" hangingPunct="1">
        <a:lnSpc>
          <a:spcPct val="114000"/>
        </a:lnSpc>
        <a:spcBef>
          <a:spcPts val="500"/>
        </a:spcBef>
        <a:buFont typeface="Wingdings" panose="05000000000000000000" pitchFamily="2" charset="2"/>
        <a:buChar char="§"/>
        <a:defRPr sz="1400" kern="1200">
          <a:solidFill>
            <a:schemeClr val="tx1"/>
          </a:solidFill>
          <a:latin typeface="+mn-lt"/>
          <a:ea typeface="+mn-ea"/>
          <a:cs typeface="+mn-cs"/>
        </a:defRPr>
      </a:lvl4pPr>
      <a:lvl5pPr marL="2114550" indent="-285750" algn="l" defTabSz="914400" rtl="0" eaLnBrk="1" latinLnBrk="0" hangingPunct="1">
        <a:lnSpc>
          <a:spcPct val="114000"/>
        </a:lnSpc>
        <a:spcBef>
          <a:spcPts val="5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724D2D-D2C8-9180-D5B6-796D5E78710A}"/>
              </a:ext>
            </a:extLst>
          </p:cNvPr>
          <p:cNvSpPr/>
          <p:nvPr userDrawn="1"/>
        </p:nvSpPr>
        <p:spPr>
          <a:xfrm>
            <a:off x="10510276" y="7096616"/>
            <a:ext cx="484620" cy="484620"/>
          </a:xfrm>
          <a:prstGeom prst="rect">
            <a:avLst/>
          </a:prstGeom>
          <a:solidFill>
            <a:srgbClr val="E82E4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4" name="Rectangle 3">
            <a:extLst>
              <a:ext uri="{FF2B5EF4-FFF2-40B4-BE49-F238E27FC236}">
                <a16:creationId xmlns:a16="http://schemas.microsoft.com/office/drawing/2014/main" id="{F8B8B2E6-2A4C-2DED-F3DB-5A56CADDB653}"/>
              </a:ext>
            </a:extLst>
          </p:cNvPr>
          <p:cNvSpPr/>
          <p:nvPr userDrawn="1"/>
        </p:nvSpPr>
        <p:spPr>
          <a:xfrm>
            <a:off x="11707380" y="7096616"/>
            <a:ext cx="484620" cy="484620"/>
          </a:xfrm>
          <a:prstGeom prst="rect">
            <a:avLst/>
          </a:prstGeom>
          <a:solidFill>
            <a:srgbClr val="FBB60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5" name="Rectangle 4">
            <a:extLst>
              <a:ext uri="{FF2B5EF4-FFF2-40B4-BE49-F238E27FC236}">
                <a16:creationId xmlns:a16="http://schemas.microsoft.com/office/drawing/2014/main" id="{DF55A237-0E6F-DB45-9C0D-61CE5BC654C6}"/>
              </a:ext>
            </a:extLst>
          </p:cNvPr>
          <p:cNvSpPr/>
          <p:nvPr userDrawn="1"/>
        </p:nvSpPr>
        <p:spPr>
          <a:xfrm>
            <a:off x="11108829" y="7096616"/>
            <a:ext cx="484620" cy="484620"/>
          </a:xfrm>
          <a:prstGeom prst="rect">
            <a:avLst/>
          </a:prstGeom>
          <a:solidFill>
            <a:srgbClr val="00A04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6" name="Rectangle 5">
            <a:extLst>
              <a:ext uri="{FF2B5EF4-FFF2-40B4-BE49-F238E27FC236}">
                <a16:creationId xmlns:a16="http://schemas.microsoft.com/office/drawing/2014/main" id="{6F7EFD9B-20B5-4EF7-DE5E-53E9E08049EF}"/>
              </a:ext>
            </a:extLst>
          </p:cNvPr>
          <p:cNvSpPr/>
          <p:nvPr userDrawn="1"/>
        </p:nvSpPr>
        <p:spPr>
          <a:xfrm>
            <a:off x="9911723" y="7096616"/>
            <a:ext cx="484620" cy="484620"/>
          </a:xfrm>
          <a:prstGeom prst="rect">
            <a:avLst/>
          </a:prstGeom>
          <a:solidFill>
            <a:srgbClr val="123F9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7267539B-5AF8-265F-6303-9172BA5ECD94}"/>
              </a:ext>
            </a:extLst>
          </p:cNvPr>
          <p:cNvSpPr/>
          <p:nvPr userDrawn="1"/>
        </p:nvSpPr>
        <p:spPr>
          <a:xfrm>
            <a:off x="8116271" y="7097399"/>
            <a:ext cx="484551" cy="484551"/>
          </a:xfrm>
          <a:prstGeom prst="rect">
            <a:avLst/>
          </a:prstGeom>
          <a:solidFill>
            <a:srgbClr val="ED631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 name="Rectangle 7">
            <a:extLst>
              <a:ext uri="{FF2B5EF4-FFF2-40B4-BE49-F238E27FC236}">
                <a16:creationId xmlns:a16="http://schemas.microsoft.com/office/drawing/2014/main" id="{39A85060-3668-EE9D-43C8-950CEDB8407D}"/>
              </a:ext>
            </a:extLst>
          </p:cNvPr>
          <p:cNvSpPr/>
          <p:nvPr userDrawn="1"/>
        </p:nvSpPr>
        <p:spPr>
          <a:xfrm>
            <a:off x="7517787" y="7097399"/>
            <a:ext cx="484551" cy="484551"/>
          </a:xfrm>
          <a:prstGeom prst="rect">
            <a:avLst/>
          </a:prstGeom>
          <a:solidFill>
            <a:srgbClr val="01A2A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23822CE5-574B-2DA5-3BE3-057D1017C6F5}"/>
              </a:ext>
            </a:extLst>
          </p:cNvPr>
          <p:cNvSpPr/>
          <p:nvPr userDrawn="1"/>
        </p:nvSpPr>
        <p:spPr>
          <a:xfrm>
            <a:off x="8714755" y="7097399"/>
            <a:ext cx="484551" cy="484551"/>
          </a:xfrm>
          <a:prstGeom prst="rect">
            <a:avLst/>
          </a:prstGeom>
          <a:solidFill>
            <a:srgbClr val="68398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0" name="Rectangle 9">
            <a:extLst>
              <a:ext uri="{FF2B5EF4-FFF2-40B4-BE49-F238E27FC236}">
                <a16:creationId xmlns:a16="http://schemas.microsoft.com/office/drawing/2014/main" id="{E5346EC9-3A83-7B58-D271-A207B72A9633}"/>
              </a:ext>
            </a:extLst>
          </p:cNvPr>
          <p:cNvSpPr/>
          <p:nvPr userDrawn="1"/>
        </p:nvSpPr>
        <p:spPr>
          <a:xfrm>
            <a:off x="9313239" y="7097399"/>
            <a:ext cx="484551" cy="484551"/>
          </a:xfrm>
          <a:prstGeom prst="rect">
            <a:avLst/>
          </a:prstGeom>
          <a:solidFill>
            <a:srgbClr val="14274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2566548945"/>
      </p:ext>
    </p:extLst>
  </p:cSld>
  <p:clrMap bg1="lt1" tx1="dk1" bg2="lt2" tx2="dk2" accent1="accent1" accent2="accent2" accent3="accent3" accent4="accent4" accent5="accent5" accent6="accent6" hlink="hlink" folHlink="folHlink"/>
  <p:sldLayoutIdLst>
    <p:sldLayoutId id="2147483862" r:id="rId1"/>
    <p:sldLayoutId id="2147483934" r:id="rId2"/>
  </p:sldLayoutIdLst>
  <p:hf sldNum="0" hdr="0" ftr="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1pPr>
      <a:lvl2pPr marL="6858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2pPr>
      <a:lvl3pPr marL="11430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3pPr>
      <a:lvl4pPr marL="16002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4pPr>
      <a:lvl5pPr marL="20574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73330C-98C0-1B0D-52F8-45B9299D669A}"/>
              </a:ext>
            </a:extLst>
          </p:cNvPr>
          <p:cNvSpPr/>
          <p:nvPr userDrawn="1"/>
        </p:nvSpPr>
        <p:spPr>
          <a:xfrm>
            <a:off x="10510276" y="7096616"/>
            <a:ext cx="484620" cy="484620"/>
          </a:xfrm>
          <a:prstGeom prst="rect">
            <a:avLst/>
          </a:prstGeom>
          <a:solidFill>
            <a:srgbClr val="E82E4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23" name="Rectangle 22">
            <a:extLst>
              <a:ext uri="{FF2B5EF4-FFF2-40B4-BE49-F238E27FC236}">
                <a16:creationId xmlns:a16="http://schemas.microsoft.com/office/drawing/2014/main" id="{5E373E07-4C75-D255-061A-8A962B0B8FBD}"/>
              </a:ext>
            </a:extLst>
          </p:cNvPr>
          <p:cNvSpPr/>
          <p:nvPr userDrawn="1"/>
        </p:nvSpPr>
        <p:spPr>
          <a:xfrm>
            <a:off x="11707380" y="7096616"/>
            <a:ext cx="484620" cy="484620"/>
          </a:xfrm>
          <a:prstGeom prst="rect">
            <a:avLst/>
          </a:prstGeom>
          <a:solidFill>
            <a:srgbClr val="FBB60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26" name="Rectangle 25">
            <a:extLst>
              <a:ext uri="{FF2B5EF4-FFF2-40B4-BE49-F238E27FC236}">
                <a16:creationId xmlns:a16="http://schemas.microsoft.com/office/drawing/2014/main" id="{90474E47-B448-ED97-4F01-A9F9D0BBF5C1}"/>
              </a:ext>
            </a:extLst>
          </p:cNvPr>
          <p:cNvSpPr/>
          <p:nvPr userDrawn="1"/>
        </p:nvSpPr>
        <p:spPr>
          <a:xfrm>
            <a:off x="11108829" y="7096616"/>
            <a:ext cx="484620" cy="484620"/>
          </a:xfrm>
          <a:prstGeom prst="rect">
            <a:avLst/>
          </a:prstGeom>
          <a:solidFill>
            <a:srgbClr val="00A04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0" name="Rectangle 29">
            <a:extLst>
              <a:ext uri="{FF2B5EF4-FFF2-40B4-BE49-F238E27FC236}">
                <a16:creationId xmlns:a16="http://schemas.microsoft.com/office/drawing/2014/main" id="{570FA137-02D5-B271-7378-A8045B1D4BEE}"/>
              </a:ext>
            </a:extLst>
          </p:cNvPr>
          <p:cNvSpPr/>
          <p:nvPr userDrawn="1"/>
        </p:nvSpPr>
        <p:spPr>
          <a:xfrm>
            <a:off x="9911723" y="7096616"/>
            <a:ext cx="484620" cy="484620"/>
          </a:xfrm>
          <a:prstGeom prst="rect">
            <a:avLst/>
          </a:prstGeom>
          <a:solidFill>
            <a:srgbClr val="123F9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3" name="Rectangle 32">
            <a:extLst>
              <a:ext uri="{FF2B5EF4-FFF2-40B4-BE49-F238E27FC236}">
                <a16:creationId xmlns:a16="http://schemas.microsoft.com/office/drawing/2014/main" id="{7FA26E3C-9DFD-5D6D-E082-13EF995483B4}"/>
              </a:ext>
            </a:extLst>
          </p:cNvPr>
          <p:cNvSpPr/>
          <p:nvPr userDrawn="1"/>
        </p:nvSpPr>
        <p:spPr>
          <a:xfrm>
            <a:off x="8116271" y="7097399"/>
            <a:ext cx="484551" cy="484551"/>
          </a:xfrm>
          <a:prstGeom prst="rect">
            <a:avLst/>
          </a:prstGeom>
          <a:solidFill>
            <a:srgbClr val="ED631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6" name="Rectangle 35">
            <a:extLst>
              <a:ext uri="{FF2B5EF4-FFF2-40B4-BE49-F238E27FC236}">
                <a16:creationId xmlns:a16="http://schemas.microsoft.com/office/drawing/2014/main" id="{E901917A-8EB8-3640-8362-1AA09C1E71AE}"/>
              </a:ext>
            </a:extLst>
          </p:cNvPr>
          <p:cNvSpPr/>
          <p:nvPr userDrawn="1"/>
        </p:nvSpPr>
        <p:spPr>
          <a:xfrm>
            <a:off x="7517787" y="7097399"/>
            <a:ext cx="484551" cy="484551"/>
          </a:xfrm>
          <a:prstGeom prst="rect">
            <a:avLst/>
          </a:prstGeom>
          <a:solidFill>
            <a:srgbClr val="01A2A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2" name="Rectangle 91">
            <a:extLst>
              <a:ext uri="{FF2B5EF4-FFF2-40B4-BE49-F238E27FC236}">
                <a16:creationId xmlns:a16="http://schemas.microsoft.com/office/drawing/2014/main" id="{59F41B0F-A427-209F-11F6-27BCED46708C}"/>
              </a:ext>
            </a:extLst>
          </p:cNvPr>
          <p:cNvSpPr/>
          <p:nvPr userDrawn="1"/>
        </p:nvSpPr>
        <p:spPr>
          <a:xfrm>
            <a:off x="8714755" y="7097399"/>
            <a:ext cx="484551" cy="484551"/>
          </a:xfrm>
          <a:prstGeom prst="rect">
            <a:avLst/>
          </a:prstGeom>
          <a:solidFill>
            <a:srgbClr val="68398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7" name="Rectangle 96">
            <a:extLst>
              <a:ext uri="{FF2B5EF4-FFF2-40B4-BE49-F238E27FC236}">
                <a16:creationId xmlns:a16="http://schemas.microsoft.com/office/drawing/2014/main" id="{658F2F93-6B04-1ED7-FDA9-4B522341BE6C}"/>
              </a:ext>
            </a:extLst>
          </p:cNvPr>
          <p:cNvSpPr/>
          <p:nvPr userDrawn="1"/>
        </p:nvSpPr>
        <p:spPr>
          <a:xfrm>
            <a:off x="9313239" y="7097399"/>
            <a:ext cx="484551" cy="484551"/>
          </a:xfrm>
          <a:prstGeom prst="rect">
            <a:avLst/>
          </a:prstGeom>
          <a:solidFill>
            <a:srgbClr val="14274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 name="Title Placeholder 2">
            <a:extLst>
              <a:ext uri="{FF2B5EF4-FFF2-40B4-BE49-F238E27FC236}">
                <a16:creationId xmlns:a16="http://schemas.microsoft.com/office/drawing/2014/main" id="{CBAADC2A-7985-CBAA-20D7-6B5B334A72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BE" dirty="0"/>
          </a:p>
        </p:txBody>
      </p:sp>
      <p:pic>
        <p:nvPicPr>
          <p:cNvPr id="2" name="Graphic 1">
            <a:extLst>
              <a:ext uri="{FF2B5EF4-FFF2-40B4-BE49-F238E27FC236}">
                <a16:creationId xmlns:a16="http://schemas.microsoft.com/office/drawing/2014/main" id="{B89C4CD0-0C85-A877-E1B1-ABA52C8895D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128741" y="6421127"/>
            <a:ext cx="598623" cy="318019"/>
          </a:xfrm>
          <a:prstGeom prst="rect">
            <a:avLst/>
          </a:prstGeom>
        </p:spPr>
      </p:pic>
    </p:spTree>
    <p:extLst>
      <p:ext uri="{BB962C8B-B14F-4D97-AF65-F5344CB8AC3E}">
        <p14:creationId xmlns:p14="http://schemas.microsoft.com/office/powerpoint/2010/main" val="419735792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902" r:id="rId3"/>
    <p:sldLayoutId id="2147483903" r:id="rId4"/>
    <p:sldLayoutId id="2147483906" r:id="rId5"/>
    <p:sldLayoutId id="2147483937" r:id="rId6"/>
    <p:sldLayoutId id="2147484009" r:id="rId7"/>
    <p:sldLayoutId id="2147484010" r:id="rId8"/>
    <p:sldLayoutId id="2147484012" r:id="rId9"/>
  </p:sldLayoutIdLst>
  <p:hf sldNum="0" hdr="0" ftr="0"/>
  <p:txStyles>
    <p:titleStyle>
      <a:lvl1pPr algn="l" defTabSz="914400" rtl="0" eaLnBrk="1" latinLnBrk="0" hangingPunct="1">
        <a:lnSpc>
          <a:spcPct val="90000"/>
        </a:lnSpc>
        <a:spcBef>
          <a:spcPct val="0"/>
        </a:spcBef>
        <a:buNone/>
        <a:defRPr sz="4000" b="1" kern="120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1pPr>
      <a:lvl2pPr marL="6858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2pPr>
      <a:lvl3pPr marL="11430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3pPr>
      <a:lvl4pPr marL="16002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4pPr>
      <a:lvl5pPr marL="20574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73330C-98C0-1B0D-52F8-45B9299D669A}"/>
              </a:ext>
            </a:extLst>
          </p:cNvPr>
          <p:cNvSpPr/>
          <p:nvPr userDrawn="1"/>
        </p:nvSpPr>
        <p:spPr>
          <a:xfrm>
            <a:off x="10510276" y="7096616"/>
            <a:ext cx="484620" cy="484620"/>
          </a:xfrm>
          <a:prstGeom prst="rect">
            <a:avLst/>
          </a:prstGeom>
          <a:solidFill>
            <a:srgbClr val="E82E4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23" name="Rectangle 22">
            <a:extLst>
              <a:ext uri="{FF2B5EF4-FFF2-40B4-BE49-F238E27FC236}">
                <a16:creationId xmlns:a16="http://schemas.microsoft.com/office/drawing/2014/main" id="{5E373E07-4C75-D255-061A-8A962B0B8FBD}"/>
              </a:ext>
            </a:extLst>
          </p:cNvPr>
          <p:cNvSpPr/>
          <p:nvPr userDrawn="1"/>
        </p:nvSpPr>
        <p:spPr>
          <a:xfrm>
            <a:off x="11707380" y="7096616"/>
            <a:ext cx="484620" cy="484620"/>
          </a:xfrm>
          <a:prstGeom prst="rect">
            <a:avLst/>
          </a:prstGeom>
          <a:solidFill>
            <a:srgbClr val="FBB60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26" name="Rectangle 25">
            <a:extLst>
              <a:ext uri="{FF2B5EF4-FFF2-40B4-BE49-F238E27FC236}">
                <a16:creationId xmlns:a16="http://schemas.microsoft.com/office/drawing/2014/main" id="{90474E47-B448-ED97-4F01-A9F9D0BBF5C1}"/>
              </a:ext>
            </a:extLst>
          </p:cNvPr>
          <p:cNvSpPr/>
          <p:nvPr userDrawn="1"/>
        </p:nvSpPr>
        <p:spPr>
          <a:xfrm>
            <a:off x="11108829" y="7096616"/>
            <a:ext cx="484620" cy="484620"/>
          </a:xfrm>
          <a:prstGeom prst="rect">
            <a:avLst/>
          </a:prstGeom>
          <a:solidFill>
            <a:srgbClr val="00A04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0" name="Rectangle 29">
            <a:extLst>
              <a:ext uri="{FF2B5EF4-FFF2-40B4-BE49-F238E27FC236}">
                <a16:creationId xmlns:a16="http://schemas.microsoft.com/office/drawing/2014/main" id="{570FA137-02D5-B271-7378-A8045B1D4BEE}"/>
              </a:ext>
            </a:extLst>
          </p:cNvPr>
          <p:cNvSpPr/>
          <p:nvPr userDrawn="1"/>
        </p:nvSpPr>
        <p:spPr>
          <a:xfrm>
            <a:off x="9911723" y="7096616"/>
            <a:ext cx="484620" cy="484620"/>
          </a:xfrm>
          <a:prstGeom prst="rect">
            <a:avLst/>
          </a:prstGeom>
          <a:solidFill>
            <a:srgbClr val="123F9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3" name="Rectangle 32">
            <a:extLst>
              <a:ext uri="{FF2B5EF4-FFF2-40B4-BE49-F238E27FC236}">
                <a16:creationId xmlns:a16="http://schemas.microsoft.com/office/drawing/2014/main" id="{7FA26E3C-9DFD-5D6D-E082-13EF995483B4}"/>
              </a:ext>
            </a:extLst>
          </p:cNvPr>
          <p:cNvSpPr/>
          <p:nvPr userDrawn="1"/>
        </p:nvSpPr>
        <p:spPr>
          <a:xfrm>
            <a:off x="8116271" y="7097399"/>
            <a:ext cx="484551" cy="484551"/>
          </a:xfrm>
          <a:prstGeom prst="rect">
            <a:avLst/>
          </a:prstGeom>
          <a:solidFill>
            <a:srgbClr val="ED631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6" name="Rectangle 35">
            <a:extLst>
              <a:ext uri="{FF2B5EF4-FFF2-40B4-BE49-F238E27FC236}">
                <a16:creationId xmlns:a16="http://schemas.microsoft.com/office/drawing/2014/main" id="{E901917A-8EB8-3640-8362-1AA09C1E71AE}"/>
              </a:ext>
            </a:extLst>
          </p:cNvPr>
          <p:cNvSpPr/>
          <p:nvPr userDrawn="1"/>
        </p:nvSpPr>
        <p:spPr>
          <a:xfrm>
            <a:off x="7517787" y="7097399"/>
            <a:ext cx="484551" cy="484551"/>
          </a:xfrm>
          <a:prstGeom prst="rect">
            <a:avLst/>
          </a:prstGeom>
          <a:solidFill>
            <a:srgbClr val="01A2A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2" name="Rectangle 91">
            <a:extLst>
              <a:ext uri="{FF2B5EF4-FFF2-40B4-BE49-F238E27FC236}">
                <a16:creationId xmlns:a16="http://schemas.microsoft.com/office/drawing/2014/main" id="{59F41B0F-A427-209F-11F6-27BCED46708C}"/>
              </a:ext>
            </a:extLst>
          </p:cNvPr>
          <p:cNvSpPr/>
          <p:nvPr userDrawn="1"/>
        </p:nvSpPr>
        <p:spPr>
          <a:xfrm>
            <a:off x="8714755" y="7097399"/>
            <a:ext cx="484551" cy="484551"/>
          </a:xfrm>
          <a:prstGeom prst="rect">
            <a:avLst/>
          </a:prstGeom>
          <a:solidFill>
            <a:srgbClr val="68398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7" name="Rectangle 96">
            <a:extLst>
              <a:ext uri="{FF2B5EF4-FFF2-40B4-BE49-F238E27FC236}">
                <a16:creationId xmlns:a16="http://schemas.microsoft.com/office/drawing/2014/main" id="{658F2F93-6B04-1ED7-FDA9-4B522341BE6C}"/>
              </a:ext>
            </a:extLst>
          </p:cNvPr>
          <p:cNvSpPr/>
          <p:nvPr userDrawn="1"/>
        </p:nvSpPr>
        <p:spPr>
          <a:xfrm>
            <a:off x="9313239" y="7097399"/>
            <a:ext cx="484551" cy="484551"/>
          </a:xfrm>
          <a:prstGeom prst="rect">
            <a:avLst/>
          </a:prstGeom>
          <a:solidFill>
            <a:srgbClr val="14274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 name="Title Placeholder 2">
            <a:extLst>
              <a:ext uri="{FF2B5EF4-FFF2-40B4-BE49-F238E27FC236}">
                <a16:creationId xmlns:a16="http://schemas.microsoft.com/office/drawing/2014/main" id="{CBAADC2A-7985-CBAA-20D7-6B5B334A72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BE" dirty="0"/>
          </a:p>
        </p:txBody>
      </p:sp>
      <p:pic>
        <p:nvPicPr>
          <p:cNvPr id="4" name="Graphic 3">
            <a:extLst>
              <a:ext uri="{FF2B5EF4-FFF2-40B4-BE49-F238E27FC236}">
                <a16:creationId xmlns:a16="http://schemas.microsoft.com/office/drawing/2014/main" id="{FDD854D1-0535-126B-6BA3-B3C811DEA0D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28741" y="6421126"/>
            <a:ext cx="598623" cy="318019"/>
          </a:xfrm>
          <a:prstGeom prst="rect">
            <a:avLst/>
          </a:prstGeom>
        </p:spPr>
      </p:pic>
    </p:spTree>
    <p:extLst>
      <p:ext uri="{BB962C8B-B14F-4D97-AF65-F5344CB8AC3E}">
        <p14:creationId xmlns:p14="http://schemas.microsoft.com/office/powerpoint/2010/main" val="3017676531"/>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5" r:id="rId3"/>
    <p:sldLayoutId id="2147483904" r:id="rId4"/>
    <p:sldLayoutId id="2147483907" r:id="rId5"/>
  </p:sldLayoutIdLst>
  <p:hf sldNum="0" hdr="0" ftr="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114000"/>
        </a:lnSpc>
        <a:spcBef>
          <a:spcPts val="10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1pPr>
      <a:lvl2pPr marL="6858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2pPr>
      <a:lvl3pPr marL="11430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3pPr>
      <a:lvl4pPr marL="16002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4pPr>
      <a:lvl5pPr marL="20574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73330C-98C0-1B0D-52F8-45B9299D669A}"/>
              </a:ext>
            </a:extLst>
          </p:cNvPr>
          <p:cNvSpPr/>
          <p:nvPr userDrawn="1"/>
        </p:nvSpPr>
        <p:spPr>
          <a:xfrm>
            <a:off x="10510276" y="7096616"/>
            <a:ext cx="484620" cy="484620"/>
          </a:xfrm>
          <a:prstGeom prst="rect">
            <a:avLst/>
          </a:prstGeom>
          <a:solidFill>
            <a:srgbClr val="E82E4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23" name="Rectangle 22">
            <a:extLst>
              <a:ext uri="{FF2B5EF4-FFF2-40B4-BE49-F238E27FC236}">
                <a16:creationId xmlns:a16="http://schemas.microsoft.com/office/drawing/2014/main" id="{5E373E07-4C75-D255-061A-8A962B0B8FBD}"/>
              </a:ext>
            </a:extLst>
          </p:cNvPr>
          <p:cNvSpPr/>
          <p:nvPr userDrawn="1"/>
        </p:nvSpPr>
        <p:spPr>
          <a:xfrm>
            <a:off x="11707380" y="7096616"/>
            <a:ext cx="484620" cy="484620"/>
          </a:xfrm>
          <a:prstGeom prst="rect">
            <a:avLst/>
          </a:prstGeom>
          <a:solidFill>
            <a:srgbClr val="FBB60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26" name="Rectangle 25">
            <a:extLst>
              <a:ext uri="{FF2B5EF4-FFF2-40B4-BE49-F238E27FC236}">
                <a16:creationId xmlns:a16="http://schemas.microsoft.com/office/drawing/2014/main" id="{90474E47-B448-ED97-4F01-A9F9D0BBF5C1}"/>
              </a:ext>
            </a:extLst>
          </p:cNvPr>
          <p:cNvSpPr/>
          <p:nvPr userDrawn="1"/>
        </p:nvSpPr>
        <p:spPr>
          <a:xfrm>
            <a:off x="11108829" y="7096616"/>
            <a:ext cx="484620" cy="484620"/>
          </a:xfrm>
          <a:prstGeom prst="rect">
            <a:avLst/>
          </a:prstGeom>
          <a:solidFill>
            <a:srgbClr val="00A04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0" name="Rectangle 29">
            <a:extLst>
              <a:ext uri="{FF2B5EF4-FFF2-40B4-BE49-F238E27FC236}">
                <a16:creationId xmlns:a16="http://schemas.microsoft.com/office/drawing/2014/main" id="{570FA137-02D5-B271-7378-A8045B1D4BEE}"/>
              </a:ext>
            </a:extLst>
          </p:cNvPr>
          <p:cNvSpPr/>
          <p:nvPr userDrawn="1"/>
        </p:nvSpPr>
        <p:spPr>
          <a:xfrm>
            <a:off x="9911723" y="7096616"/>
            <a:ext cx="484620" cy="484620"/>
          </a:xfrm>
          <a:prstGeom prst="rect">
            <a:avLst/>
          </a:prstGeom>
          <a:solidFill>
            <a:srgbClr val="123F9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3" name="Rectangle 32">
            <a:extLst>
              <a:ext uri="{FF2B5EF4-FFF2-40B4-BE49-F238E27FC236}">
                <a16:creationId xmlns:a16="http://schemas.microsoft.com/office/drawing/2014/main" id="{7FA26E3C-9DFD-5D6D-E082-13EF995483B4}"/>
              </a:ext>
            </a:extLst>
          </p:cNvPr>
          <p:cNvSpPr/>
          <p:nvPr userDrawn="1"/>
        </p:nvSpPr>
        <p:spPr>
          <a:xfrm>
            <a:off x="8116271" y="7097399"/>
            <a:ext cx="484551" cy="484551"/>
          </a:xfrm>
          <a:prstGeom prst="rect">
            <a:avLst/>
          </a:prstGeom>
          <a:solidFill>
            <a:srgbClr val="ED631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6" name="Rectangle 35">
            <a:extLst>
              <a:ext uri="{FF2B5EF4-FFF2-40B4-BE49-F238E27FC236}">
                <a16:creationId xmlns:a16="http://schemas.microsoft.com/office/drawing/2014/main" id="{E901917A-8EB8-3640-8362-1AA09C1E71AE}"/>
              </a:ext>
            </a:extLst>
          </p:cNvPr>
          <p:cNvSpPr/>
          <p:nvPr userDrawn="1"/>
        </p:nvSpPr>
        <p:spPr>
          <a:xfrm>
            <a:off x="7517787" y="7097399"/>
            <a:ext cx="484551" cy="484551"/>
          </a:xfrm>
          <a:prstGeom prst="rect">
            <a:avLst/>
          </a:prstGeom>
          <a:solidFill>
            <a:srgbClr val="01A2A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2" name="Rectangle 91">
            <a:extLst>
              <a:ext uri="{FF2B5EF4-FFF2-40B4-BE49-F238E27FC236}">
                <a16:creationId xmlns:a16="http://schemas.microsoft.com/office/drawing/2014/main" id="{59F41B0F-A427-209F-11F6-27BCED46708C}"/>
              </a:ext>
            </a:extLst>
          </p:cNvPr>
          <p:cNvSpPr/>
          <p:nvPr userDrawn="1"/>
        </p:nvSpPr>
        <p:spPr>
          <a:xfrm>
            <a:off x="8714755" y="7097399"/>
            <a:ext cx="484551" cy="484551"/>
          </a:xfrm>
          <a:prstGeom prst="rect">
            <a:avLst/>
          </a:prstGeom>
          <a:solidFill>
            <a:srgbClr val="68398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7" name="Rectangle 96">
            <a:extLst>
              <a:ext uri="{FF2B5EF4-FFF2-40B4-BE49-F238E27FC236}">
                <a16:creationId xmlns:a16="http://schemas.microsoft.com/office/drawing/2014/main" id="{658F2F93-6B04-1ED7-FDA9-4B522341BE6C}"/>
              </a:ext>
            </a:extLst>
          </p:cNvPr>
          <p:cNvSpPr/>
          <p:nvPr userDrawn="1"/>
        </p:nvSpPr>
        <p:spPr>
          <a:xfrm>
            <a:off x="9313239" y="7097399"/>
            <a:ext cx="484551" cy="484551"/>
          </a:xfrm>
          <a:prstGeom prst="rect">
            <a:avLst/>
          </a:prstGeom>
          <a:solidFill>
            <a:srgbClr val="14274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 name="Title Placeholder 2">
            <a:extLst>
              <a:ext uri="{FF2B5EF4-FFF2-40B4-BE49-F238E27FC236}">
                <a16:creationId xmlns:a16="http://schemas.microsoft.com/office/drawing/2014/main" id="{CBAADC2A-7985-CBAA-20D7-6B5B334A72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BE" dirty="0"/>
          </a:p>
        </p:txBody>
      </p:sp>
      <p:sp>
        <p:nvSpPr>
          <p:cNvPr id="5" name="Vrije vorm: vorm 15">
            <a:extLst>
              <a:ext uri="{FF2B5EF4-FFF2-40B4-BE49-F238E27FC236}">
                <a16:creationId xmlns:a16="http://schemas.microsoft.com/office/drawing/2014/main" id="{851E3187-8BDD-D8C6-A660-FFEE5AF4A1A9}"/>
              </a:ext>
            </a:extLst>
          </p:cNvPr>
          <p:cNvSpPr/>
          <p:nvPr userDrawn="1"/>
        </p:nvSpPr>
        <p:spPr>
          <a:xfrm flipH="1">
            <a:off x="9667302" y="5606088"/>
            <a:ext cx="1262346" cy="1262346"/>
          </a:xfrm>
          <a:custGeom>
            <a:avLst/>
            <a:gdLst>
              <a:gd name="connsiteX0" fmla="*/ 2286025 w 2286025"/>
              <a:gd name="connsiteY0" fmla="*/ 1143013 h 2286025"/>
              <a:gd name="connsiteX1" fmla="*/ 1143013 w 2286025"/>
              <a:gd name="connsiteY1" fmla="*/ 2286026 h 2286025"/>
              <a:gd name="connsiteX2" fmla="*/ 1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1" y="1774281"/>
                  <a:pt x="1" y="1143013"/>
                </a:cubicBezTo>
                <a:cubicBezTo>
                  <a:pt x="1" y="511744"/>
                  <a:pt x="511744" y="0"/>
                  <a:pt x="1143013" y="0"/>
                </a:cubicBezTo>
                <a:cubicBezTo>
                  <a:pt x="1774281" y="0"/>
                  <a:pt x="2286025" y="511744"/>
                  <a:pt x="2286025" y="1143013"/>
                </a:cubicBezTo>
                <a:close/>
              </a:path>
            </a:pathLst>
          </a:custGeom>
          <a:solidFill>
            <a:schemeClr val="accent1"/>
          </a:solidFill>
          <a:ln w="0" cap="flat">
            <a:noFill/>
            <a:prstDash val="solid"/>
            <a:miter/>
          </a:ln>
        </p:spPr>
        <p:txBody>
          <a:bodyPr rtlCol="0" anchor="ctr"/>
          <a:lstStyle/>
          <a:p>
            <a:endParaRPr lang="nl-NL"/>
          </a:p>
        </p:txBody>
      </p:sp>
      <p:sp>
        <p:nvSpPr>
          <p:cNvPr id="6" name="Vrije vorm: vorm 16">
            <a:extLst>
              <a:ext uri="{FF2B5EF4-FFF2-40B4-BE49-F238E27FC236}">
                <a16:creationId xmlns:a16="http://schemas.microsoft.com/office/drawing/2014/main" id="{29EEA148-D0F2-009B-9AD7-83BA87DCD1D8}"/>
              </a:ext>
            </a:extLst>
          </p:cNvPr>
          <p:cNvSpPr/>
          <p:nvPr userDrawn="1"/>
        </p:nvSpPr>
        <p:spPr>
          <a:xfrm rot="18900000" flipH="1">
            <a:off x="9852166" y="4527720"/>
            <a:ext cx="892609" cy="892609"/>
          </a:xfrm>
          <a:custGeom>
            <a:avLst/>
            <a:gdLst>
              <a:gd name="connsiteX0" fmla="*/ 0 w 1616456"/>
              <a:gd name="connsiteY0" fmla="*/ 0 h 1616456"/>
              <a:gd name="connsiteX1" fmla="*/ 1616457 w 1616456"/>
              <a:gd name="connsiteY1" fmla="*/ 0 h 1616456"/>
              <a:gd name="connsiteX2" fmla="*/ 1616457 w 1616456"/>
              <a:gd name="connsiteY2" fmla="*/ 1616457 h 1616456"/>
              <a:gd name="connsiteX3" fmla="*/ 0 w 1616456"/>
              <a:gd name="connsiteY3" fmla="*/ 1616457 h 1616456"/>
            </a:gdLst>
            <a:ahLst/>
            <a:cxnLst>
              <a:cxn ang="0">
                <a:pos x="connsiteX0" y="connsiteY0"/>
              </a:cxn>
              <a:cxn ang="0">
                <a:pos x="connsiteX1" y="connsiteY1"/>
              </a:cxn>
              <a:cxn ang="0">
                <a:pos x="connsiteX2" y="connsiteY2"/>
              </a:cxn>
              <a:cxn ang="0">
                <a:pos x="connsiteX3" y="connsiteY3"/>
              </a:cxn>
            </a:cxnLst>
            <a:rect l="l" t="t" r="r" b="b"/>
            <a:pathLst>
              <a:path w="1616456" h="1616456">
                <a:moveTo>
                  <a:pt x="0" y="0"/>
                </a:moveTo>
                <a:lnTo>
                  <a:pt x="1616457" y="0"/>
                </a:lnTo>
                <a:lnTo>
                  <a:pt x="1616457" y="1616457"/>
                </a:lnTo>
                <a:lnTo>
                  <a:pt x="0" y="1616457"/>
                </a:lnTo>
                <a:close/>
              </a:path>
            </a:pathLst>
          </a:custGeom>
          <a:solidFill>
            <a:schemeClr val="accent4"/>
          </a:solidFill>
          <a:ln w="0" cap="flat">
            <a:noFill/>
            <a:prstDash val="solid"/>
            <a:miter/>
          </a:ln>
        </p:spPr>
        <p:txBody>
          <a:bodyPr rtlCol="0" anchor="ctr"/>
          <a:lstStyle/>
          <a:p>
            <a:endParaRPr lang="nl-NL"/>
          </a:p>
        </p:txBody>
      </p:sp>
      <p:sp>
        <p:nvSpPr>
          <p:cNvPr id="8" name="Vrije vorm: vorm 18">
            <a:extLst>
              <a:ext uri="{FF2B5EF4-FFF2-40B4-BE49-F238E27FC236}">
                <a16:creationId xmlns:a16="http://schemas.microsoft.com/office/drawing/2014/main" id="{4088DB35-6CE0-CD32-44B5-3B0CACA65D85}"/>
              </a:ext>
            </a:extLst>
          </p:cNvPr>
          <p:cNvSpPr/>
          <p:nvPr userDrawn="1"/>
        </p:nvSpPr>
        <p:spPr>
          <a:xfrm flipH="1">
            <a:off x="10929641" y="3711676"/>
            <a:ext cx="1262346" cy="1262346"/>
          </a:xfrm>
          <a:custGeom>
            <a:avLst/>
            <a:gdLst>
              <a:gd name="connsiteX0" fmla="*/ 2286025 w 2286025"/>
              <a:gd name="connsiteY0" fmla="*/ 1143013 h 2286025"/>
              <a:gd name="connsiteX1" fmla="*/ 1143013 w 2286025"/>
              <a:gd name="connsiteY1" fmla="*/ 2286026 h 2286025"/>
              <a:gd name="connsiteX2" fmla="*/ 0 w 2286025"/>
              <a:gd name="connsiteY2" fmla="*/ 1143013 h 2286025"/>
              <a:gd name="connsiteX3" fmla="*/ 1143013 w 2286025"/>
              <a:gd name="connsiteY3" fmla="*/ 0 h 2286025"/>
              <a:gd name="connsiteX4" fmla="*/ 2286025 w 2286025"/>
              <a:gd name="connsiteY4" fmla="*/ 1143013 h 2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25" h="2286025">
                <a:moveTo>
                  <a:pt x="2286025" y="1143013"/>
                </a:moveTo>
                <a:cubicBezTo>
                  <a:pt x="2286025" y="1774281"/>
                  <a:pt x="1774281" y="2286026"/>
                  <a:pt x="1143013" y="2286026"/>
                </a:cubicBezTo>
                <a:cubicBezTo>
                  <a:pt x="511744" y="2286026"/>
                  <a:pt x="0" y="1774281"/>
                  <a:pt x="0" y="1143013"/>
                </a:cubicBezTo>
                <a:cubicBezTo>
                  <a:pt x="0" y="511744"/>
                  <a:pt x="511744" y="0"/>
                  <a:pt x="1143013" y="0"/>
                </a:cubicBezTo>
                <a:cubicBezTo>
                  <a:pt x="1774281" y="0"/>
                  <a:pt x="2286025" y="511744"/>
                  <a:pt x="2286025" y="1143013"/>
                </a:cubicBezTo>
                <a:close/>
              </a:path>
            </a:pathLst>
          </a:custGeom>
          <a:solidFill>
            <a:schemeClr val="accent5"/>
          </a:solidFill>
          <a:ln w="0" cap="flat">
            <a:noFill/>
            <a:prstDash val="solid"/>
            <a:miter/>
          </a:ln>
        </p:spPr>
        <p:txBody>
          <a:bodyPr rtlCol="0" anchor="ctr"/>
          <a:lstStyle/>
          <a:p>
            <a:endParaRPr lang="nl-NL"/>
          </a:p>
        </p:txBody>
      </p:sp>
      <p:sp>
        <p:nvSpPr>
          <p:cNvPr id="9" name="Vrije vorm: vorm 20">
            <a:extLst>
              <a:ext uri="{FF2B5EF4-FFF2-40B4-BE49-F238E27FC236}">
                <a16:creationId xmlns:a16="http://schemas.microsoft.com/office/drawing/2014/main" id="{648C79F6-74B6-DC8F-9D48-67509A77AEC1}"/>
              </a:ext>
            </a:extLst>
          </p:cNvPr>
          <p:cNvSpPr/>
          <p:nvPr userDrawn="1"/>
        </p:nvSpPr>
        <p:spPr>
          <a:xfrm rot="10800000" flipH="1">
            <a:off x="10929655" y="4978831"/>
            <a:ext cx="1262345" cy="631173"/>
          </a:xfrm>
          <a:custGeom>
            <a:avLst/>
            <a:gdLst>
              <a:gd name="connsiteX0" fmla="*/ 2286025 w 2286024"/>
              <a:gd name="connsiteY0" fmla="*/ 1143012 h 1143012"/>
              <a:gd name="connsiteX1" fmla="*/ 0 w 2286024"/>
              <a:gd name="connsiteY1" fmla="*/ 1143012 h 1143012"/>
              <a:gd name="connsiteX2" fmla="*/ 1143012 w 2286024"/>
              <a:gd name="connsiteY2" fmla="*/ 0 h 1143012"/>
              <a:gd name="connsiteX3" fmla="*/ 2286025 w 2286024"/>
              <a:gd name="connsiteY3" fmla="*/ 1143012 h 1143012"/>
            </a:gdLst>
            <a:ahLst/>
            <a:cxnLst>
              <a:cxn ang="0">
                <a:pos x="connsiteX0" y="connsiteY0"/>
              </a:cxn>
              <a:cxn ang="0">
                <a:pos x="connsiteX1" y="connsiteY1"/>
              </a:cxn>
              <a:cxn ang="0">
                <a:pos x="connsiteX2" y="connsiteY2"/>
              </a:cxn>
              <a:cxn ang="0">
                <a:pos x="connsiteX3" y="connsiteY3"/>
              </a:cxn>
            </a:cxnLst>
            <a:rect l="l" t="t" r="r" b="b"/>
            <a:pathLst>
              <a:path w="2286024" h="1143012">
                <a:moveTo>
                  <a:pt x="2286025" y="1143012"/>
                </a:moveTo>
                <a:lnTo>
                  <a:pt x="0" y="1143012"/>
                </a:lnTo>
                <a:cubicBezTo>
                  <a:pt x="0" y="511772"/>
                  <a:pt x="511784" y="0"/>
                  <a:pt x="1143012" y="0"/>
                </a:cubicBezTo>
                <a:cubicBezTo>
                  <a:pt x="1774241" y="0"/>
                  <a:pt x="2286025" y="511772"/>
                  <a:pt x="2286025" y="1143012"/>
                </a:cubicBezTo>
                <a:close/>
              </a:path>
            </a:pathLst>
          </a:custGeom>
          <a:solidFill>
            <a:schemeClr val="accent2"/>
          </a:solidFill>
          <a:ln w="0" cap="flat">
            <a:noFill/>
            <a:prstDash val="solid"/>
            <a:miter/>
          </a:ln>
        </p:spPr>
        <p:txBody>
          <a:bodyPr rtlCol="0" anchor="ctr"/>
          <a:lstStyle/>
          <a:p>
            <a:endParaRPr lang="nl-NL" dirty="0"/>
          </a:p>
        </p:txBody>
      </p:sp>
      <p:sp>
        <p:nvSpPr>
          <p:cNvPr id="10" name="Vrije vorm: vorm 21">
            <a:extLst>
              <a:ext uri="{FF2B5EF4-FFF2-40B4-BE49-F238E27FC236}">
                <a16:creationId xmlns:a16="http://schemas.microsoft.com/office/drawing/2014/main" id="{0E350ECC-C965-70E2-8B7D-38A852375892}"/>
              </a:ext>
            </a:extLst>
          </p:cNvPr>
          <p:cNvSpPr/>
          <p:nvPr userDrawn="1"/>
        </p:nvSpPr>
        <p:spPr>
          <a:xfrm rot="16200000" flipH="1">
            <a:off x="8720541" y="5919014"/>
            <a:ext cx="1262346" cy="631174"/>
          </a:xfrm>
          <a:custGeom>
            <a:avLst/>
            <a:gdLst>
              <a:gd name="connsiteX0" fmla="*/ 0 w 2286025"/>
              <a:gd name="connsiteY0" fmla="*/ 1143015 h 1143015"/>
              <a:gd name="connsiteX1" fmla="*/ 2286026 w 2286025"/>
              <a:gd name="connsiteY1" fmla="*/ 1143015 h 1143015"/>
              <a:gd name="connsiteX2" fmla="*/ 1143013 w 2286025"/>
              <a:gd name="connsiteY2" fmla="*/ 0 h 1143015"/>
              <a:gd name="connsiteX3" fmla="*/ 0 w 2286025"/>
              <a:gd name="connsiteY3" fmla="*/ 1143015 h 1143015"/>
            </a:gdLst>
            <a:ahLst/>
            <a:cxnLst>
              <a:cxn ang="0">
                <a:pos x="connsiteX0" y="connsiteY0"/>
              </a:cxn>
              <a:cxn ang="0">
                <a:pos x="connsiteX1" y="connsiteY1"/>
              </a:cxn>
              <a:cxn ang="0">
                <a:pos x="connsiteX2" y="connsiteY2"/>
              </a:cxn>
              <a:cxn ang="0">
                <a:pos x="connsiteX3" y="connsiteY3"/>
              </a:cxn>
            </a:cxnLst>
            <a:rect l="l" t="t" r="r" b="b"/>
            <a:pathLst>
              <a:path w="2286025" h="1143015">
                <a:moveTo>
                  <a:pt x="0" y="1143015"/>
                </a:moveTo>
                <a:lnTo>
                  <a:pt x="2286026" y="1143015"/>
                </a:lnTo>
                <a:lnTo>
                  <a:pt x="1143013" y="0"/>
                </a:lnTo>
                <a:lnTo>
                  <a:pt x="0" y="1143015"/>
                </a:lnTo>
                <a:close/>
              </a:path>
            </a:pathLst>
          </a:custGeom>
          <a:solidFill>
            <a:schemeClr val="accent6"/>
          </a:solidFill>
          <a:ln w="0" cap="flat">
            <a:noFill/>
            <a:prstDash val="solid"/>
            <a:miter/>
          </a:ln>
        </p:spPr>
        <p:txBody>
          <a:bodyPr rtlCol="0" anchor="ctr"/>
          <a:lstStyle/>
          <a:p>
            <a:endParaRPr lang="nl-NL"/>
          </a:p>
        </p:txBody>
      </p:sp>
      <p:sp>
        <p:nvSpPr>
          <p:cNvPr id="13" name="Vrije vorm: vorm 17">
            <a:extLst>
              <a:ext uri="{FF2B5EF4-FFF2-40B4-BE49-F238E27FC236}">
                <a16:creationId xmlns:a16="http://schemas.microsoft.com/office/drawing/2014/main" id="{263C9130-51EB-BCE2-4729-FCB853038622}"/>
              </a:ext>
            </a:extLst>
          </p:cNvPr>
          <p:cNvSpPr/>
          <p:nvPr userDrawn="1"/>
        </p:nvSpPr>
        <p:spPr>
          <a:xfrm flipH="1">
            <a:off x="10929649" y="5603428"/>
            <a:ext cx="1262346" cy="1262346"/>
          </a:xfrm>
          <a:custGeom>
            <a:avLst/>
            <a:gdLst>
              <a:gd name="connsiteX0" fmla="*/ 0 w 2286025"/>
              <a:gd name="connsiteY0" fmla="*/ 0 h 2286025"/>
              <a:gd name="connsiteX1" fmla="*/ 2286026 w 2286025"/>
              <a:gd name="connsiteY1" fmla="*/ 0 h 2286025"/>
              <a:gd name="connsiteX2" fmla="*/ 2286026 w 2286025"/>
              <a:gd name="connsiteY2" fmla="*/ 2286026 h 2286025"/>
              <a:gd name="connsiteX3" fmla="*/ 0 w 2286025"/>
              <a:gd name="connsiteY3" fmla="*/ 2286026 h 2286025"/>
            </a:gdLst>
            <a:ahLst/>
            <a:cxnLst>
              <a:cxn ang="0">
                <a:pos x="connsiteX0" y="connsiteY0"/>
              </a:cxn>
              <a:cxn ang="0">
                <a:pos x="connsiteX1" y="connsiteY1"/>
              </a:cxn>
              <a:cxn ang="0">
                <a:pos x="connsiteX2" y="connsiteY2"/>
              </a:cxn>
              <a:cxn ang="0">
                <a:pos x="connsiteX3" y="connsiteY3"/>
              </a:cxn>
            </a:cxnLst>
            <a:rect l="l" t="t" r="r" b="b"/>
            <a:pathLst>
              <a:path w="2286025" h="2286025">
                <a:moveTo>
                  <a:pt x="0" y="0"/>
                </a:moveTo>
                <a:lnTo>
                  <a:pt x="2286026" y="0"/>
                </a:lnTo>
                <a:lnTo>
                  <a:pt x="2286026" y="2286026"/>
                </a:lnTo>
                <a:lnTo>
                  <a:pt x="0" y="2286026"/>
                </a:lnTo>
                <a:close/>
              </a:path>
            </a:pathLst>
          </a:custGeom>
          <a:solidFill>
            <a:schemeClr val="accent3"/>
          </a:solidFill>
          <a:ln w="0" cap="flat">
            <a:noFill/>
            <a:prstDash val="solid"/>
            <a:miter/>
          </a:ln>
        </p:spPr>
        <p:txBody>
          <a:bodyPr rtlCol="0" anchor="ctr"/>
          <a:lstStyle/>
          <a:p>
            <a:endParaRPr lang="nl-NL"/>
          </a:p>
        </p:txBody>
      </p:sp>
      <p:pic>
        <p:nvPicPr>
          <p:cNvPr id="4" name="Graphic 3">
            <a:extLst>
              <a:ext uri="{FF2B5EF4-FFF2-40B4-BE49-F238E27FC236}">
                <a16:creationId xmlns:a16="http://schemas.microsoft.com/office/drawing/2014/main" id="{EDD61F4C-BB6A-28F1-8C85-8A03F25A07B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28741" y="6421127"/>
            <a:ext cx="598623" cy="318019"/>
          </a:xfrm>
          <a:prstGeom prst="rect">
            <a:avLst/>
          </a:prstGeom>
        </p:spPr>
      </p:pic>
    </p:spTree>
    <p:extLst>
      <p:ext uri="{BB962C8B-B14F-4D97-AF65-F5344CB8AC3E}">
        <p14:creationId xmlns:p14="http://schemas.microsoft.com/office/powerpoint/2010/main" val="160976896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39" r:id="rId3"/>
    <p:sldLayoutId id="2147484005" r:id="rId4"/>
    <p:sldLayoutId id="2147484011" r:id="rId5"/>
  </p:sldLayoutIdLst>
  <p:hf sldNum="0" hdr="0" ftr="0"/>
  <p:txStyles>
    <p:titleStyle>
      <a:lvl1pPr algn="l" defTabSz="914400" rtl="0" eaLnBrk="1" latinLnBrk="0" hangingPunct="1">
        <a:lnSpc>
          <a:spcPct val="90000"/>
        </a:lnSpc>
        <a:spcBef>
          <a:spcPct val="0"/>
        </a:spcBef>
        <a:buNone/>
        <a:defRPr sz="4000" b="1" kern="120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1pPr>
      <a:lvl2pPr marL="6858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2pPr>
      <a:lvl3pPr marL="11430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3pPr>
      <a:lvl4pPr marL="16002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4pPr>
      <a:lvl5pPr marL="20574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489050-4EED-595E-C7B5-CA039E1CC0DF}"/>
              </a:ext>
            </a:extLst>
          </p:cNvPr>
          <p:cNvSpPr/>
          <p:nvPr userDrawn="1"/>
        </p:nvSpPr>
        <p:spPr>
          <a:xfrm>
            <a:off x="10510276" y="7096616"/>
            <a:ext cx="484620" cy="484620"/>
          </a:xfrm>
          <a:prstGeom prst="rect">
            <a:avLst/>
          </a:prstGeom>
          <a:solidFill>
            <a:srgbClr val="E82E4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3" name="Rectangle 2">
            <a:extLst>
              <a:ext uri="{FF2B5EF4-FFF2-40B4-BE49-F238E27FC236}">
                <a16:creationId xmlns:a16="http://schemas.microsoft.com/office/drawing/2014/main" id="{10118788-9453-90E9-1869-2A88C848F949}"/>
              </a:ext>
            </a:extLst>
          </p:cNvPr>
          <p:cNvSpPr/>
          <p:nvPr userDrawn="1"/>
        </p:nvSpPr>
        <p:spPr>
          <a:xfrm>
            <a:off x="11707380" y="7096616"/>
            <a:ext cx="484620" cy="484620"/>
          </a:xfrm>
          <a:prstGeom prst="rect">
            <a:avLst/>
          </a:prstGeom>
          <a:solidFill>
            <a:srgbClr val="FBB60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4" name="Rectangle 3">
            <a:extLst>
              <a:ext uri="{FF2B5EF4-FFF2-40B4-BE49-F238E27FC236}">
                <a16:creationId xmlns:a16="http://schemas.microsoft.com/office/drawing/2014/main" id="{99E26DDF-7E9C-E7AB-F155-70F6201715FE}"/>
              </a:ext>
            </a:extLst>
          </p:cNvPr>
          <p:cNvSpPr/>
          <p:nvPr userDrawn="1"/>
        </p:nvSpPr>
        <p:spPr>
          <a:xfrm>
            <a:off x="11108829" y="7096616"/>
            <a:ext cx="484620" cy="484620"/>
          </a:xfrm>
          <a:prstGeom prst="rect">
            <a:avLst/>
          </a:prstGeom>
          <a:solidFill>
            <a:srgbClr val="00A04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5" name="Rectangle 4">
            <a:extLst>
              <a:ext uri="{FF2B5EF4-FFF2-40B4-BE49-F238E27FC236}">
                <a16:creationId xmlns:a16="http://schemas.microsoft.com/office/drawing/2014/main" id="{2606ADF7-0704-7DD9-366F-D2D1983E2BFB}"/>
              </a:ext>
            </a:extLst>
          </p:cNvPr>
          <p:cNvSpPr/>
          <p:nvPr userDrawn="1"/>
        </p:nvSpPr>
        <p:spPr>
          <a:xfrm>
            <a:off x="9911723" y="7096616"/>
            <a:ext cx="484620" cy="484620"/>
          </a:xfrm>
          <a:prstGeom prst="rect">
            <a:avLst/>
          </a:prstGeom>
          <a:solidFill>
            <a:srgbClr val="123F9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6" name="Rectangle 5">
            <a:extLst>
              <a:ext uri="{FF2B5EF4-FFF2-40B4-BE49-F238E27FC236}">
                <a16:creationId xmlns:a16="http://schemas.microsoft.com/office/drawing/2014/main" id="{31560BC5-DDFB-1127-1302-14965B4A6392}"/>
              </a:ext>
            </a:extLst>
          </p:cNvPr>
          <p:cNvSpPr/>
          <p:nvPr userDrawn="1"/>
        </p:nvSpPr>
        <p:spPr>
          <a:xfrm>
            <a:off x="8116271" y="7097399"/>
            <a:ext cx="484551" cy="484551"/>
          </a:xfrm>
          <a:prstGeom prst="rect">
            <a:avLst/>
          </a:prstGeom>
          <a:solidFill>
            <a:srgbClr val="ED631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26932C9A-B4A3-323E-3A3A-86C96F4FE897}"/>
              </a:ext>
            </a:extLst>
          </p:cNvPr>
          <p:cNvSpPr/>
          <p:nvPr userDrawn="1"/>
        </p:nvSpPr>
        <p:spPr>
          <a:xfrm>
            <a:off x="7517787" y="7097399"/>
            <a:ext cx="484551" cy="484551"/>
          </a:xfrm>
          <a:prstGeom prst="rect">
            <a:avLst/>
          </a:prstGeom>
          <a:solidFill>
            <a:srgbClr val="01A2A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8" name="Rectangle 7">
            <a:extLst>
              <a:ext uri="{FF2B5EF4-FFF2-40B4-BE49-F238E27FC236}">
                <a16:creationId xmlns:a16="http://schemas.microsoft.com/office/drawing/2014/main" id="{B5714E89-7A3F-2DD9-BEF7-5A34F6E05EEC}"/>
              </a:ext>
            </a:extLst>
          </p:cNvPr>
          <p:cNvSpPr/>
          <p:nvPr userDrawn="1"/>
        </p:nvSpPr>
        <p:spPr>
          <a:xfrm>
            <a:off x="8714755" y="7097399"/>
            <a:ext cx="484551" cy="484551"/>
          </a:xfrm>
          <a:prstGeom prst="rect">
            <a:avLst/>
          </a:prstGeom>
          <a:solidFill>
            <a:srgbClr val="68398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DCEDFA8A-8570-C17D-EBE9-D2A26A8C956C}"/>
              </a:ext>
            </a:extLst>
          </p:cNvPr>
          <p:cNvSpPr/>
          <p:nvPr userDrawn="1"/>
        </p:nvSpPr>
        <p:spPr>
          <a:xfrm>
            <a:off x="9313239" y="7097399"/>
            <a:ext cx="484551" cy="484551"/>
          </a:xfrm>
          <a:prstGeom prst="rect">
            <a:avLst/>
          </a:prstGeom>
          <a:solidFill>
            <a:srgbClr val="14274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321759363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hf sldNum="0" hdr="0" ft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114000"/>
        </a:lnSpc>
        <a:spcBef>
          <a:spcPts val="5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73330C-98C0-1B0D-52F8-45B9299D669A}"/>
              </a:ext>
            </a:extLst>
          </p:cNvPr>
          <p:cNvSpPr/>
          <p:nvPr userDrawn="1"/>
        </p:nvSpPr>
        <p:spPr>
          <a:xfrm>
            <a:off x="10510276" y="7096616"/>
            <a:ext cx="484620" cy="484620"/>
          </a:xfrm>
          <a:prstGeom prst="rect">
            <a:avLst/>
          </a:prstGeom>
          <a:solidFill>
            <a:srgbClr val="E82E4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E82E4F"/>
              </a:solidFill>
              <a:effectLst/>
              <a:uLnTx/>
              <a:uFillTx/>
              <a:latin typeface="Trebuchet MS"/>
              <a:ea typeface="+mn-ea"/>
              <a:cs typeface="+mn-cs"/>
            </a:endParaRPr>
          </a:p>
        </p:txBody>
      </p:sp>
      <p:sp>
        <p:nvSpPr>
          <p:cNvPr id="23" name="Rectangle 22">
            <a:extLst>
              <a:ext uri="{FF2B5EF4-FFF2-40B4-BE49-F238E27FC236}">
                <a16:creationId xmlns:a16="http://schemas.microsoft.com/office/drawing/2014/main" id="{5E373E07-4C75-D255-061A-8A962B0B8FBD}"/>
              </a:ext>
            </a:extLst>
          </p:cNvPr>
          <p:cNvSpPr/>
          <p:nvPr userDrawn="1"/>
        </p:nvSpPr>
        <p:spPr>
          <a:xfrm>
            <a:off x="11707380" y="7096616"/>
            <a:ext cx="484620" cy="484620"/>
          </a:xfrm>
          <a:prstGeom prst="rect">
            <a:avLst/>
          </a:prstGeom>
          <a:solidFill>
            <a:srgbClr val="FBB60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26" name="Rectangle 25">
            <a:extLst>
              <a:ext uri="{FF2B5EF4-FFF2-40B4-BE49-F238E27FC236}">
                <a16:creationId xmlns:a16="http://schemas.microsoft.com/office/drawing/2014/main" id="{90474E47-B448-ED97-4F01-A9F9D0BBF5C1}"/>
              </a:ext>
            </a:extLst>
          </p:cNvPr>
          <p:cNvSpPr/>
          <p:nvPr userDrawn="1"/>
        </p:nvSpPr>
        <p:spPr>
          <a:xfrm>
            <a:off x="11108829" y="7096616"/>
            <a:ext cx="484620" cy="484620"/>
          </a:xfrm>
          <a:prstGeom prst="rect">
            <a:avLst/>
          </a:prstGeom>
          <a:solidFill>
            <a:srgbClr val="00A04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0" name="Rectangle 29">
            <a:extLst>
              <a:ext uri="{FF2B5EF4-FFF2-40B4-BE49-F238E27FC236}">
                <a16:creationId xmlns:a16="http://schemas.microsoft.com/office/drawing/2014/main" id="{570FA137-02D5-B271-7378-A8045B1D4BEE}"/>
              </a:ext>
            </a:extLst>
          </p:cNvPr>
          <p:cNvSpPr/>
          <p:nvPr userDrawn="1"/>
        </p:nvSpPr>
        <p:spPr>
          <a:xfrm>
            <a:off x="9911723" y="7096616"/>
            <a:ext cx="484620" cy="484620"/>
          </a:xfrm>
          <a:prstGeom prst="rect">
            <a:avLst/>
          </a:prstGeom>
          <a:solidFill>
            <a:srgbClr val="123F9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3" name="Rectangle 32">
            <a:extLst>
              <a:ext uri="{FF2B5EF4-FFF2-40B4-BE49-F238E27FC236}">
                <a16:creationId xmlns:a16="http://schemas.microsoft.com/office/drawing/2014/main" id="{7FA26E3C-9DFD-5D6D-E082-13EF995483B4}"/>
              </a:ext>
            </a:extLst>
          </p:cNvPr>
          <p:cNvSpPr/>
          <p:nvPr userDrawn="1"/>
        </p:nvSpPr>
        <p:spPr>
          <a:xfrm>
            <a:off x="8116271" y="7097399"/>
            <a:ext cx="484551" cy="484551"/>
          </a:xfrm>
          <a:prstGeom prst="rect">
            <a:avLst/>
          </a:prstGeom>
          <a:solidFill>
            <a:srgbClr val="ED631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6" name="Rectangle 35">
            <a:extLst>
              <a:ext uri="{FF2B5EF4-FFF2-40B4-BE49-F238E27FC236}">
                <a16:creationId xmlns:a16="http://schemas.microsoft.com/office/drawing/2014/main" id="{E901917A-8EB8-3640-8362-1AA09C1E71AE}"/>
              </a:ext>
            </a:extLst>
          </p:cNvPr>
          <p:cNvSpPr/>
          <p:nvPr userDrawn="1"/>
        </p:nvSpPr>
        <p:spPr>
          <a:xfrm>
            <a:off x="7517787" y="7097399"/>
            <a:ext cx="484551" cy="484551"/>
          </a:xfrm>
          <a:prstGeom prst="rect">
            <a:avLst/>
          </a:prstGeom>
          <a:solidFill>
            <a:srgbClr val="01A2A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2" name="Rectangle 91">
            <a:extLst>
              <a:ext uri="{FF2B5EF4-FFF2-40B4-BE49-F238E27FC236}">
                <a16:creationId xmlns:a16="http://schemas.microsoft.com/office/drawing/2014/main" id="{59F41B0F-A427-209F-11F6-27BCED46708C}"/>
              </a:ext>
            </a:extLst>
          </p:cNvPr>
          <p:cNvSpPr/>
          <p:nvPr userDrawn="1"/>
        </p:nvSpPr>
        <p:spPr>
          <a:xfrm>
            <a:off x="8714755" y="7097399"/>
            <a:ext cx="484551" cy="484551"/>
          </a:xfrm>
          <a:prstGeom prst="rect">
            <a:avLst/>
          </a:prstGeom>
          <a:solidFill>
            <a:srgbClr val="68398E"/>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97" name="Rectangle 96">
            <a:extLst>
              <a:ext uri="{FF2B5EF4-FFF2-40B4-BE49-F238E27FC236}">
                <a16:creationId xmlns:a16="http://schemas.microsoft.com/office/drawing/2014/main" id="{658F2F93-6B04-1ED7-FDA9-4B522341BE6C}"/>
              </a:ext>
            </a:extLst>
          </p:cNvPr>
          <p:cNvSpPr/>
          <p:nvPr userDrawn="1"/>
        </p:nvSpPr>
        <p:spPr>
          <a:xfrm>
            <a:off x="9313239" y="7097399"/>
            <a:ext cx="484551" cy="484551"/>
          </a:xfrm>
          <a:prstGeom prst="rect">
            <a:avLst/>
          </a:prstGeom>
          <a:solidFill>
            <a:srgbClr val="14274C"/>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srgbClr val="FFFFFF"/>
              </a:solidFill>
              <a:effectLst/>
              <a:uLnTx/>
              <a:uFillTx/>
              <a:latin typeface="Trebuchet MS"/>
              <a:ea typeface="+mn-ea"/>
              <a:cs typeface="+mn-cs"/>
            </a:endParaRPr>
          </a:p>
        </p:txBody>
      </p:sp>
      <p:sp>
        <p:nvSpPr>
          <p:cNvPr id="3" name="Title Placeholder 2">
            <a:extLst>
              <a:ext uri="{FF2B5EF4-FFF2-40B4-BE49-F238E27FC236}">
                <a16:creationId xmlns:a16="http://schemas.microsoft.com/office/drawing/2014/main" id="{CBAADC2A-7985-CBAA-20D7-6B5B334A72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BE" dirty="0"/>
          </a:p>
        </p:txBody>
      </p:sp>
      <p:pic>
        <p:nvPicPr>
          <p:cNvPr id="226" name="Graphic 225">
            <a:extLst>
              <a:ext uri="{FF2B5EF4-FFF2-40B4-BE49-F238E27FC236}">
                <a16:creationId xmlns:a16="http://schemas.microsoft.com/office/drawing/2014/main" id="{82C486C2-E734-46FB-3339-631D1C3DDBA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46706" y="6456868"/>
            <a:ext cx="609881" cy="324000"/>
          </a:xfrm>
          <a:prstGeom prst="rect">
            <a:avLst/>
          </a:prstGeom>
        </p:spPr>
      </p:pic>
    </p:spTree>
    <p:extLst>
      <p:ext uri="{BB962C8B-B14F-4D97-AF65-F5344CB8AC3E}">
        <p14:creationId xmlns:p14="http://schemas.microsoft.com/office/powerpoint/2010/main" val="504523889"/>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Lst>
  <p:hf sldNum="0" hdr="0" ftr="0"/>
  <p:txStyles>
    <p:titleStyle>
      <a:lvl1pPr algn="l" defTabSz="914400" rtl="0" eaLnBrk="1" latinLnBrk="0" hangingPunct="1">
        <a:lnSpc>
          <a:spcPct val="90000"/>
        </a:lnSpc>
        <a:spcBef>
          <a:spcPct val="0"/>
        </a:spcBef>
        <a:buNone/>
        <a:defRPr sz="4000" b="1" kern="120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1pPr>
      <a:lvl2pPr marL="6858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2pPr>
      <a:lvl3pPr marL="1143000" indent="-228600" algn="l" defTabSz="914400" rtl="0" eaLnBrk="1" latinLnBrk="0" hangingPunct="1">
        <a:lnSpc>
          <a:spcPct val="114000"/>
        </a:lnSpc>
        <a:spcBef>
          <a:spcPts val="500"/>
        </a:spcBef>
        <a:buClr>
          <a:srgbClr val="507AC2"/>
        </a:buClr>
        <a:buFont typeface="Wingdings" panose="05000000000000000000" pitchFamily="2" charset="2"/>
        <a:buChar char="§"/>
        <a:defRPr sz="2000" kern="1200">
          <a:solidFill>
            <a:srgbClr val="00205F">
              <a:alpha val="85000"/>
            </a:srgbClr>
          </a:solidFill>
          <a:latin typeface="+mn-lt"/>
          <a:ea typeface="+mn-ea"/>
          <a:cs typeface="+mn-cs"/>
        </a:defRPr>
      </a:lvl3pPr>
      <a:lvl4pPr marL="16002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4pPr>
      <a:lvl5pPr marL="2057400" indent="-228600" algn="l" defTabSz="914400" rtl="0" eaLnBrk="1" latinLnBrk="0" hangingPunct="1">
        <a:lnSpc>
          <a:spcPct val="114000"/>
        </a:lnSpc>
        <a:spcBef>
          <a:spcPts val="500"/>
        </a:spcBef>
        <a:buClr>
          <a:srgbClr val="507AC2"/>
        </a:buClr>
        <a:buFont typeface="Wingdings" panose="05000000000000000000" pitchFamily="2" charset="2"/>
        <a:buChar char="§"/>
        <a:defRPr sz="1800" kern="1200">
          <a:solidFill>
            <a:srgbClr val="00205F">
              <a:alpha val="85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jdelijke aanduiding voor titel 1">
            <a:extLst>
              <a:ext uri="{FF2B5EF4-FFF2-40B4-BE49-F238E27FC236}">
                <a16:creationId xmlns:a16="http://schemas.microsoft.com/office/drawing/2014/main" id="{04F46AEE-9850-8D1E-364E-FC25E5D51C7E}"/>
              </a:ext>
            </a:extLst>
          </p:cNvPr>
          <p:cNvSpPr>
            <a:spLocks noGrp="1"/>
          </p:cNvSpPr>
          <p:nvPr>
            <p:ph type="title"/>
          </p:nvPr>
        </p:nvSpPr>
        <p:spPr>
          <a:xfrm>
            <a:off x="792000" y="602673"/>
            <a:ext cx="10608000" cy="715072"/>
          </a:xfrm>
          <a:prstGeom prst="rect">
            <a:avLst/>
          </a:prstGeom>
        </p:spPr>
        <p:txBody>
          <a:bodyPr vert="horz" lIns="91440" tIns="45720" rIns="91440" bIns="45720" rtlCol="0" anchor="ctr">
            <a:noAutofit/>
          </a:bodyPr>
          <a:lstStyle/>
          <a:p>
            <a:r>
              <a:rPr lang="en-GB" dirty="0"/>
              <a:t>Click to edit Master title style</a:t>
            </a:r>
            <a:endParaRPr lang="nl-NL" dirty="0"/>
          </a:p>
        </p:txBody>
      </p:sp>
      <p:sp>
        <p:nvSpPr>
          <p:cNvPr id="5" name="Tijdelijke aanduiding voor tekst 2">
            <a:extLst>
              <a:ext uri="{FF2B5EF4-FFF2-40B4-BE49-F238E27FC236}">
                <a16:creationId xmlns:a16="http://schemas.microsoft.com/office/drawing/2014/main" id="{BCEE348B-7A0D-D930-FA33-E274FEB6A6FF}"/>
              </a:ext>
            </a:extLst>
          </p:cNvPr>
          <p:cNvSpPr>
            <a:spLocks noGrp="1"/>
          </p:cNvSpPr>
          <p:nvPr>
            <p:ph type="body" idx="1"/>
          </p:nvPr>
        </p:nvSpPr>
        <p:spPr>
          <a:xfrm>
            <a:off x="792000" y="1941197"/>
            <a:ext cx="10608000" cy="4605686"/>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Rechthoek 8">
            <a:extLst>
              <a:ext uri="{FF2B5EF4-FFF2-40B4-BE49-F238E27FC236}">
                <a16:creationId xmlns:a16="http://schemas.microsoft.com/office/drawing/2014/main" id="{FF431124-AD73-F52B-FCEE-1CD8B89D0E6A}"/>
              </a:ext>
            </a:extLst>
          </p:cNvPr>
          <p:cNvSpPr/>
          <p:nvPr/>
        </p:nvSpPr>
        <p:spPr>
          <a:xfrm>
            <a:off x="0" y="7005915"/>
            <a:ext cx="2880000" cy="32945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954776D0-C85A-6231-FED0-0AA5B60A5211}"/>
              </a:ext>
            </a:extLst>
          </p:cNvPr>
          <p:cNvSpPr/>
          <p:nvPr/>
        </p:nvSpPr>
        <p:spPr>
          <a:xfrm>
            <a:off x="9312000" y="7005915"/>
            <a:ext cx="2880000" cy="329453"/>
          </a:xfrm>
          <a:prstGeom prst="rect">
            <a:avLst/>
          </a:prstGeom>
          <a:solidFill>
            <a:srgbClr val="D1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15">
            <a:extLst>
              <a:ext uri="{FF2B5EF4-FFF2-40B4-BE49-F238E27FC236}">
                <a16:creationId xmlns:a16="http://schemas.microsoft.com/office/drawing/2014/main" id="{86244DC5-8FFD-57D4-6FCD-CDEFFDAFB84D}"/>
              </a:ext>
            </a:extLst>
          </p:cNvPr>
          <p:cNvSpPr/>
          <p:nvPr/>
        </p:nvSpPr>
        <p:spPr>
          <a:xfrm>
            <a:off x="6208000" y="7005914"/>
            <a:ext cx="2880000" cy="329453"/>
          </a:xfrm>
          <a:prstGeom prst="rect">
            <a:avLst/>
          </a:prstGeom>
          <a:solidFill>
            <a:srgbClr val="507A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0A1B04A1-F768-79BB-588E-A0DB63509D24}"/>
              </a:ext>
            </a:extLst>
          </p:cNvPr>
          <p:cNvSpPr/>
          <p:nvPr/>
        </p:nvSpPr>
        <p:spPr>
          <a:xfrm>
            <a:off x="3104000" y="7005913"/>
            <a:ext cx="2880000" cy="329453"/>
          </a:xfrm>
          <a:prstGeom prst="rect">
            <a:avLst/>
          </a:prstGeom>
          <a:solidFill>
            <a:srgbClr val="2D4C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Footer Placeholder 2">
            <a:extLst>
              <a:ext uri="{FF2B5EF4-FFF2-40B4-BE49-F238E27FC236}">
                <a16:creationId xmlns:a16="http://schemas.microsoft.com/office/drawing/2014/main" id="{2D18131E-F7FC-5AB9-69D1-60E292286EBA}"/>
              </a:ext>
            </a:extLst>
          </p:cNvPr>
          <p:cNvSpPr>
            <a:spLocks noGrp="1"/>
          </p:cNvSpPr>
          <p:nvPr>
            <p:ph type="ftr" sz="quarter" idx="3"/>
          </p:nvPr>
        </p:nvSpPr>
        <p:spPr>
          <a:xfrm>
            <a:off x="7285200" y="6596579"/>
            <a:ext cx="4114800" cy="152091"/>
          </a:xfrm>
          <a:prstGeom prst="rect">
            <a:avLst/>
          </a:prstGeom>
        </p:spPr>
        <p:txBody>
          <a:bodyPr vert="horz" lIns="91440" tIns="45720" rIns="91440" bIns="45720" rtlCol="0" anchor="ctr"/>
          <a:lstStyle>
            <a:lvl1pPr algn="r">
              <a:defRPr sz="800">
                <a:solidFill>
                  <a:schemeClr val="tx2"/>
                </a:solidFill>
              </a:defRPr>
            </a:lvl1pPr>
          </a:lstStyle>
          <a:p>
            <a:endParaRPr lang="en-BE" dirty="0"/>
          </a:p>
        </p:txBody>
      </p:sp>
    </p:spTree>
    <p:extLst>
      <p:ext uri="{BB962C8B-B14F-4D97-AF65-F5344CB8AC3E}">
        <p14:creationId xmlns:p14="http://schemas.microsoft.com/office/powerpoint/2010/main" val="123352037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5" r:id="rId52"/>
    <p:sldLayoutId id="2147483996" r:id="rId53"/>
    <p:sldLayoutId id="2147483997" r:id="rId54"/>
    <p:sldLayoutId id="2147483998" r:id="rId55"/>
    <p:sldLayoutId id="2147483999" r:id="rId56"/>
    <p:sldLayoutId id="2147484000" r:id="rId57"/>
    <p:sldLayoutId id="2147484002" r:id="rId58"/>
    <p:sldLayoutId id="2147484003" r:id="rId59"/>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rgbClr val="507AC2"/>
        </a:buClr>
        <a:buFont typeface="Wingdings" panose="05000000000000000000" pitchFamily="2" charset="2"/>
        <a:buChar char="§"/>
        <a:defRPr sz="1600" kern="1200">
          <a:solidFill>
            <a:srgbClr val="00205F">
              <a:alpha val="85000"/>
            </a:srgbClr>
          </a:solidFill>
          <a:latin typeface="+mn-lt"/>
          <a:ea typeface="+mn-ea"/>
          <a:cs typeface="+mn-cs"/>
        </a:defRPr>
      </a:lvl1pPr>
      <a:lvl2pPr marL="685800" indent="-228600" algn="l" defTabSz="914400" rtl="0" eaLnBrk="1" latinLnBrk="0" hangingPunct="1">
        <a:lnSpc>
          <a:spcPct val="114000"/>
        </a:lnSpc>
        <a:spcBef>
          <a:spcPts val="500"/>
        </a:spcBef>
        <a:buClr>
          <a:srgbClr val="507AC2"/>
        </a:buClr>
        <a:buFont typeface="Wingdings" panose="05000000000000000000" pitchFamily="2" charset="2"/>
        <a:buChar char="§"/>
        <a:defRPr sz="1600" kern="1200">
          <a:solidFill>
            <a:srgbClr val="00205F">
              <a:alpha val="85000"/>
            </a:srgbClr>
          </a:solidFill>
          <a:latin typeface="+mn-lt"/>
          <a:ea typeface="+mn-ea"/>
          <a:cs typeface="+mn-cs"/>
        </a:defRPr>
      </a:lvl2pPr>
      <a:lvl3pPr marL="1143000" indent="-228600" algn="l" defTabSz="914400" rtl="0" eaLnBrk="1" latinLnBrk="0" hangingPunct="1">
        <a:lnSpc>
          <a:spcPct val="114000"/>
        </a:lnSpc>
        <a:spcBef>
          <a:spcPts val="500"/>
        </a:spcBef>
        <a:buClr>
          <a:srgbClr val="507AC2"/>
        </a:buClr>
        <a:buFont typeface="Wingdings" panose="05000000000000000000" pitchFamily="2" charset="2"/>
        <a:buChar char="§"/>
        <a:defRPr sz="1600" kern="1200">
          <a:solidFill>
            <a:srgbClr val="00205F">
              <a:alpha val="85000"/>
            </a:srgbClr>
          </a:solidFill>
          <a:latin typeface="+mn-lt"/>
          <a:ea typeface="+mn-ea"/>
          <a:cs typeface="+mn-cs"/>
        </a:defRPr>
      </a:lvl3pPr>
      <a:lvl4pPr marL="1600200" indent="-228600" algn="l" defTabSz="914400" rtl="0" eaLnBrk="1" latinLnBrk="0" hangingPunct="1">
        <a:lnSpc>
          <a:spcPct val="114000"/>
        </a:lnSpc>
        <a:spcBef>
          <a:spcPts val="500"/>
        </a:spcBef>
        <a:buClr>
          <a:srgbClr val="507AC2"/>
        </a:buClr>
        <a:buFont typeface="Wingdings" panose="05000000000000000000" pitchFamily="2" charset="2"/>
        <a:buChar char="§"/>
        <a:defRPr sz="1400" kern="1200">
          <a:solidFill>
            <a:srgbClr val="00205F">
              <a:alpha val="85000"/>
            </a:srgbClr>
          </a:solidFill>
          <a:latin typeface="+mn-lt"/>
          <a:ea typeface="+mn-ea"/>
          <a:cs typeface="+mn-cs"/>
        </a:defRPr>
      </a:lvl4pPr>
      <a:lvl5pPr marL="2057400" indent="-228600" algn="l" defTabSz="914400" rtl="0" eaLnBrk="1" latinLnBrk="0" hangingPunct="1">
        <a:lnSpc>
          <a:spcPct val="114000"/>
        </a:lnSpc>
        <a:spcBef>
          <a:spcPts val="500"/>
        </a:spcBef>
        <a:buClr>
          <a:srgbClr val="507AC2"/>
        </a:buClr>
        <a:buFont typeface="Wingdings" panose="05000000000000000000" pitchFamily="2" charset="2"/>
        <a:buChar char="§"/>
        <a:defRPr sz="1400" kern="1200">
          <a:solidFill>
            <a:srgbClr val="00205F">
              <a:alpha val="85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3.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8.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1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wired.com/story/strava-heat-map-military-bases-fitness-trackers-privacy/" TargetMode="External"/><Relationship Id="rId2" Type="http://schemas.openxmlformats.org/officeDocument/2006/relationships/image" Target="../media/image319.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320.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5.jpeg"/><Relationship Id="rId2" Type="http://schemas.openxmlformats.org/officeDocument/2006/relationships/image" Target="../media/image31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s://gdpr-info.eu/art-4-gdpr/"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hyperlink" Target="https://www.rug.nl/digital-competence-centre/privacy-and-data-protection/gdpr-research/rights-of-human-data-subjects-in-scientific-research?lang=en"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gdpr-info.eu/art-4-gdpr/" TargetMode="External"/><Relationship Id="rId2" Type="http://schemas.openxmlformats.org/officeDocument/2006/relationships/hyperlink" Target="https://www.gov.br/governodigital/pt-br/lgpd-pagina-do-cidadao/o-que-e-a-lgpd" TargetMode="External"/><Relationship Id="rId1" Type="http://schemas.openxmlformats.org/officeDocument/2006/relationships/slideLayout" Target="../slideLayouts/slideLayout9.xml"/><Relationship Id="rId5" Type="http://schemas.openxmlformats.org/officeDocument/2006/relationships/image" Target="../media/image315.jpeg"/><Relationship Id="rId4" Type="http://schemas.openxmlformats.org/officeDocument/2006/relationships/image" Target="../media/image3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mailto:dpo@vib.be"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mailto:ana.souza@clinica.br" TargetMode="External"/><Relationship Id="rId2" Type="http://schemas.openxmlformats.org/officeDocument/2006/relationships/hyperlink" Target="mailto:joao.p@gmail.com"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28.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hyperlink" Target="mailto:Matheus.lourenco@vib.be" TargetMode="Externa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1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3540F-2955-BD07-C63F-628F2067B005}"/>
            </a:ext>
          </a:extLst>
        </p:cNvPr>
        <p:cNvGrpSpPr/>
        <p:nvPr/>
      </p:nvGrpSpPr>
      <p:grpSpPr>
        <a:xfrm>
          <a:off x="0" y="0"/>
          <a:ext cx="0" cy="0"/>
          <a:chOff x="0" y="0"/>
          <a:chExt cx="0" cy="0"/>
        </a:xfrm>
      </p:grpSpPr>
      <p:pic>
        <p:nvPicPr>
          <p:cNvPr id="5" name="Picture 4" descr="Curious dog poking his head into view">
            <a:extLst>
              <a:ext uri="{FF2B5EF4-FFF2-40B4-BE49-F238E27FC236}">
                <a16:creationId xmlns:a16="http://schemas.microsoft.com/office/drawing/2014/main" id="{6F4640D4-1C88-09C7-FCD5-CE94AE4E943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226344"/>
            <a:ext cx="12192000" cy="5631656"/>
          </a:xfrm>
          <a:prstGeom prst="rect">
            <a:avLst/>
          </a:prstGeom>
        </p:spPr>
      </p:pic>
      <p:sp>
        <p:nvSpPr>
          <p:cNvPr id="6" name="Title 5">
            <a:extLst>
              <a:ext uri="{FF2B5EF4-FFF2-40B4-BE49-F238E27FC236}">
                <a16:creationId xmlns:a16="http://schemas.microsoft.com/office/drawing/2014/main" id="{2A3CFA0D-75C9-72F0-388A-A1365F125DEE}"/>
              </a:ext>
            </a:extLst>
          </p:cNvPr>
          <p:cNvSpPr>
            <a:spLocks noGrp="1"/>
          </p:cNvSpPr>
          <p:nvPr>
            <p:ph type="title"/>
          </p:nvPr>
        </p:nvSpPr>
        <p:spPr>
          <a:xfrm>
            <a:off x="838200" y="2272752"/>
            <a:ext cx="10515600" cy="1325563"/>
          </a:xfrm>
        </p:spPr>
        <p:txBody>
          <a:bodyPr/>
          <a:lstStyle/>
          <a:p>
            <a:pPr algn="ctr"/>
            <a:r>
              <a:rPr lang="en-US" dirty="0"/>
              <a:t>GDPR/LGPD</a:t>
            </a:r>
            <a:endParaRPr lang="en-BE" dirty="0"/>
          </a:p>
        </p:txBody>
      </p:sp>
    </p:spTree>
    <p:extLst>
      <p:ext uri="{BB962C8B-B14F-4D97-AF65-F5344CB8AC3E}">
        <p14:creationId xmlns:p14="http://schemas.microsoft.com/office/powerpoint/2010/main" val="1369121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92ED9-9D9B-728B-BC76-C2CDE82A0BB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EEF238-F05F-DC40-6086-BB217689FC65}"/>
              </a:ext>
            </a:extLst>
          </p:cNvPr>
          <p:cNvSpPr>
            <a:spLocks noGrp="1"/>
          </p:cNvSpPr>
          <p:nvPr>
            <p:ph type="title"/>
          </p:nvPr>
        </p:nvSpPr>
        <p:spPr/>
        <p:txBody>
          <a:bodyPr/>
          <a:lstStyle/>
          <a:p>
            <a:r>
              <a:rPr lang="en-US" err="1"/>
              <a:t>Exercício</a:t>
            </a:r>
            <a:endParaRPr lang="en-BE"/>
          </a:p>
        </p:txBody>
      </p:sp>
      <p:graphicFrame>
        <p:nvGraphicFramePr>
          <p:cNvPr id="3" name="Table 2">
            <a:extLst>
              <a:ext uri="{FF2B5EF4-FFF2-40B4-BE49-F238E27FC236}">
                <a16:creationId xmlns:a16="http://schemas.microsoft.com/office/drawing/2014/main" id="{64AD20D1-E88C-B3F6-7E19-7D4C4656580D}"/>
              </a:ext>
            </a:extLst>
          </p:cNvPr>
          <p:cNvGraphicFramePr>
            <a:graphicFrameLocks noGrp="1"/>
          </p:cNvGraphicFramePr>
          <p:nvPr>
            <p:extLst>
              <p:ext uri="{D42A27DB-BD31-4B8C-83A1-F6EECF244321}">
                <p14:modId xmlns:p14="http://schemas.microsoft.com/office/powerpoint/2010/main" val="3912033288"/>
              </p:ext>
            </p:extLst>
          </p:nvPr>
        </p:nvGraphicFramePr>
        <p:xfrm>
          <a:off x="838199" y="1867064"/>
          <a:ext cx="10515600" cy="3651556"/>
        </p:xfrm>
        <a:graphic>
          <a:graphicData uri="http://schemas.openxmlformats.org/drawingml/2006/table">
            <a:tbl>
              <a:tblPr firstRow="1" bandRow="1">
                <a:tableStyleId>{3B4B98B0-60AC-42C2-AFA5-B58CD77FA1E5}</a:tableStyleId>
              </a:tblPr>
              <a:tblGrid>
                <a:gridCol w="2103120">
                  <a:extLst>
                    <a:ext uri="{9D8B030D-6E8A-4147-A177-3AD203B41FA5}">
                      <a16:colId xmlns:a16="http://schemas.microsoft.com/office/drawing/2014/main" val="3476931513"/>
                    </a:ext>
                  </a:extLst>
                </a:gridCol>
                <a:gridCol w="2103120">
                  <a:extLst>
                    <a:ext uri="{9D8B030D-6E8A-4147-A177-3AD203B41FA5}">
                      <a16:colId xmlns:a16="http://schemas.microsoft.com/office/drawing/2014/main" val="4068577195"/>
                    </a:ext>
                  </a:extLst>
                </a:gridCol>
                <a:gridCol w="2103120">
                  <a:extLst>
                    <a:ext uri="{9D8B030D-6E8A-4147-A177-3AD203B41FA5}">
                      <a16:colId xmlns:a16="http://schemas.microsoft.com/office/drawing/2014/main" val="2078805785"/>
                    </a:ext>
                  </a:extLst>
                </a:gridCol>
                <a:gridCol w="2103120">
                  <a:extLst>
                    <a:ext uri="{9D8B030D-6E8A-4147-A177-3AD203B41FA5}">
                      <a16:colId xmlns:a16="http://schemas.microsoft.com/office/drawing/2014/main" val="3377875367"/>
                    </a:ext>
                  </a:extLst>
                </a:gridCol>
                <a:gridCol w="2103120">
                  <a:extLst>
                    <a:ext uri="{9D8B030D-6E8A-4147-A177-3AD203B41FA5}">
                      <a16:colId xmlns:a16="http://schemas.microsoft.com/office/drawing/2014/main" val="2793569468"/>
                    </a:ext>
                  </a:extLst>
                </a:gridCol>
              </a:tblGrid>
              <a:tr h="1100708">
                <a:tc>
                  <a:txBody>
                    <a:bodyPr/>
                    <a:lstStyle/>
                    <a:p>
                      <a:pPr algn="ctr"/>
                      <a:r>
                        <a:rPr lang="en-US"/>
                        <a:t>ID</a:t>
                      </a:r>
                      <a:endParaRPr lang="en-BE"/>
                    </a:p>
                  </a:txBody>
                  <a:tcPr anchor="ctr"/>
                </a:tc>
                <a:tc>
                  <a:txBody>
                    <a:bodyPr/>
                    <a:lstStyle/>
                    <a:p>
                      <a:pPr algn="ctr"/>
                      <a:r>
                        <a:rPr lang="en-US" err="1"/>
                        <a:t>Sexo</a:t>
                      </a:r>
                      <a:endParaRPr lang="en-BE"/>
                    </a:p>
                  </a:txBody>
                  <a:tcPr anchor="ctr"/>
                </a:tc>
                <a:tc>
                  <a:txBody>
                    <a:bodyPr/>
                    <a:lstStyle/>
                    <a:p>
                      <a:pPr algn="ctr"/>
                      <a:r>
                        <a:rPr lang="en-US" err="1"/>
                        <a:t>Idade</a:t>
                      </a:r>
                      <a:endParaRPr lang="en-BE"/>
                    </a:p>
                  </a:txBody>
                  <a:tcPr anchor="ctr"/>
                </a:tc>
                <a:tc>
                  <a:txBody>
                    <a:bodyPr/>
                    <a:lstStyle/>
                    <a:p>
                      <a:pPr algn="ctr"/>
                      <a:r>
                        <a:rPr lang="en-US" err="1"/>
                        <a:t>Profissão</a:t>
                      </a:r>
                      <a:endParaRPr lang="en-BE"/>
                    </a:p>
                  </a:txBody>
                  <a:tcPr anchor="ctr"/>
                </a:tc>
                <a:tc>
                  <a:txBody>
                    <a:bodyPr/>
                    <a:lstStyle/>
                    <a:p>
                      <a:pPr algn="ctr"/>
                      <a:r>
                        <a:rPr lang="en-US" err="1"/>
                        <a:t>Seguidores</a:t>
                      </a:r>
                      <a:r>
                        <a:rPr lang="en-US"/>
                        <a:t> no Insta</a:t>
                      </a:r>
                      <a:endParaRPr lang="en-BE"/>
                    </a:p>
                  </a:txBody>
                  <a:tcPr anchor="ctr"/>
                </a:tc>
                <a:extLst>
                  <a:ext uri="{0D108BD9-81ED-4DB2-BD59-A6C34878D82A}">
                    <a16:rowId xmlns:a16="http://schemas.microsoft.com/office/drawing/2014/main" val="1177472221"/>
                  </a:ext>
                </a:extLst>
              </a:tr>
              <a:tr h="637712">
                <a:tc>
                  <a:txBody>
                    <a:bodyPr/>
                    <a:lstStyle/>
                    <a:p>
                      <a:pPr algn="ctr"/>
                      <a:r>
                        <a:rPr lang="en-US"/>
                        <a:t>19850205-88780</a:t>
                      </a:r>
                      <a:endParaRPr lang="en-BE"/>
                    </a:p>
                  </a:txBody>
                  <a:tcPr anchor="ctr"/>
                </a:tc>
                <a:tc>
                  <a:txBody>
                    <a:bodyPr/>
                    <a:lstStyle/>
                    <a:p>
                      <a:pPr algn="ctr"/>
                      <a:r>
                        <a:rPr lang="en-US"/>
                        <a:t>M</a:t>
                      </a:r>
                      <a:endParaRPr lang="en-BE"/>
                    </a:p>
                  </a:txBody>
                  <a:tcPr anchor="ctr"/>
                </a:tc>
                <a:tc>
                  <a:txBody>
                    <a:bodyPr/>
                    <a:lstStyle/>
                    <a:p>
                      <a:pPr algn="ctr"/>
                      <a:r>
                        <a:rPr lang="en-US"/>
                        <a:t>40</a:t>
                      </a:r>
                      <a:endParaRPr lang="en-BE"/>
                    </a:p>
                  </a:txBody>
                  <a:tcPr anchor="ctr"/>
                </a:tc>
                <a:tc>
                  <a:txBody>
                    <a:bodyPr/>
                    <a:lstStyle/>
                    <a:p>
                      <a:pPr algn="ctr"/>
                      <a:r>
                        <a:rPr lang="en-US" err="1"/>
                        <a:t>Jogador</a:t>
                      </a:r>
                      <a:r>
                        <a:rPr lang="en-US"/>
                        <a:t> </a:t>
                      </a:r>
                      <a:r>
                        <a:rPr lang="en-US" err="1"/>
                        <a:t>futebol</a:t>
                      </a:r>
                      <a:endParaRPr lang="en-BE"/>
                    </a:p>
                  </a:txBody>
                  <a:tcPr anchor="ctr"/>
                </a:tc>
                <a:tc>
                  <a:txBody>
                    <a:bodyPr/>
                    <a:lstStyle/>
                    <a:p>
                      <a:pPr algn="ctr"/>
                      <a:r>
                        <a:rPr lang="en-US" sz="1800" b="0" kern="1200" dirty="0">
                          <a:solidFill>
                            <a:schemeClr val="dk1"/>
                          </a:solidFill>
                          <a:effectLst/>
                        </a:rPr>
                        <a:t>694m</a:t>
                      </a:r>
                      <a:endParaRPr lang="en-BE" dirty="0"/>
                    </a:p>
                  </a:txBody>
                  <a:tcPr anchor="ctr"/>
                </a:tc>
                <a:extLst>
                  <a:ext uri="{0D108BD9-81ED-4DB2-BD59-A6C34878D82A}">
                    <a16:rowId xmlns:a16="http://schemas.microsoft.com/office/drawing/2014/main" val="132550634"/>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1933450093"/>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3556090851"/>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dirty="0"/>
                    </a:p>
                  </a:txBody>
                  <a:tcPr anchor="ctr"/>
                </a:tc>
                <a:extLst>
                  <a:ext uri="{0D108BD9-81ED-4DB2-BD59-A6C34878D82A}">
                    <a16:rowId xmlns:a16="http://schemas.microsoft.com/office/drawing/2014/main" val="2341063595"/>
                  </a:ext>
                </a:extLst>
              </a:tr>
            </a:tbl>
          </a:graphicData>
        </a:graphic>
      </p:graphicFrame>
    </p:spTree>
    <p:extLst>
      <p:ext uri="{BB962C8B-B14F-4D97-AF65-F5344CB8AC3E}">
        <p14:creationId xmlns:p14="http://schemas.microsoft.com/office/powerpoint/2010/main" val="296530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0E5DB-9371-13C8-E353-6651F797BEA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F01E8C-E7DD-96E4-C543-2DB2779B3400}"/>
              </a:ext>
            </a:extLst>
          </p:cNvPr>
          <p:cNvSpPr>
            <a:spLocks noGrp="1"/>
          </p:cNvSpPr>
          <p:nvPr>
            <p:ph type="title"/>
          </p:nvPr>
        </p:nvSpPr>
        <p:spPr/>
        <p:txBody>
          <a:bodyPr/>
          <a:lstStyle/>
          <a:p>
            <a:r>
              <a:rPr lang="en-US" err="1"/>
              <a:t>Exercício</a:t>
            </a:r>
            <a:endParaRPr lang="en-BE"/>
          </a:p>
        </p:txBody>
      </p:sp>
      <p:graphicFrame>
        <p:nvGraphicFramePr>
          <p:cNvPr id="3" name="Table 2">
            <a:extLst>
              <a:ext uri="{FF2B5EF4-FFF2-40B4-BE49-F238E27FC236}">
                <a16:creationId xmlns:a16="http://schemas.microsoft.com/office/drawing/2014/main" id="{A45A4397-1E3C-CB1B-19E9-8B45BA9810B2}"/>
              </a:ext>
            </a:extLst>
          </p:cNvPr>
          <p:cNvGraphicFramePr>
            <a:graphicFrameLocks noGrp="1"/>
          </p:cNvGraphicFramePr>
          <p:nvPr>
            <p:extLst>
              <p:ext uri="{D42A27DB-BD31-4B8C-83A1-F6EECF244321}">
                <p14:modId xmlns:p14="http://schemas.microsoft.com/office/powerpoint/2010/main" val="2222988011"/>
              </p:ext>
            </p:extLst>
          </p:nvPr>
        </p:nvGraphicFramePr>
        <p:xfrm>
          <a:off x="838199" y="1867064"/>
          <a:ext cx="10515600" cy="3651556"/>
        </p:xfrm>
        <a:graphic>
          <a:graphicData uri="http://schemas.openxmlformats.org/drawingml/2006/table">
            <a:tbl>
              <a:tblPr firstRow="1" bandRow="1">
                <a:tableStyleId>{3B4B98B0-60AC-42C2-AFA5-B58CD77FA1E5}</a:tableStyleId>
              </a:tblPr>
              <a:tblGrid>
                <a:gridCol w="2103120">
                  <a:extLst>
                    <a:ext uri="{9D8B030D-6E8A-4147-A177-3AD203B41FA5}">
                      <a16:colId xmlns:a16="http://schemas.microsoft.com/office/drawing/2014/main" val="3476931513"/>
                    </a:ext>
                  </a:extLst>
                </a:gridCol>
                <a:gridCol w="2103120">
                  <a:extLst>
                    <a:ext uri="{9D8B030D-6E8A-4147-A177-3AD203B41FA5}">
                      <a16:colId xmlns:a16="http://schemas.microsoft.com/office/drawing/2014/main" val="4068577195"/>
                    </a:ext>
                  </a:extLst>
                </a:gridCol>
                <a:gridCol w="2103120">
                  <a:extLst>
                    <a:ext uri="{9D8B030D-6E8A-4147-A177-3AD203B41FA5}">
                      <a16:colId xmlns:a16="http://schemas.microsoft.com/office/drawing/2014/main" val="2078805785"/>
                    </a:ext>
                  </a:extLst>
                </a:gridCol>
                <a:gridCol w="2103120">
                  <a:extLst>
                    <a:ext uri="{9D8B030D-6E8A-4147-A177-3AD203B41FA5}">
                      <a16:colId xmlns:a16="http://schemas.microsoft.com/office/drawing/2014/main" val="3377875367"/>
                    </a:ext>
                  </a:extLst>
                </a:gridCol>
                <a:gridCol w="2103120">
                  <a:extLst>
                    <a:ext uri="{9D8B030D-6E8A-4147-A177-3AD203B41FA5}">
                      <a16:colId xmlns:a16="http://schemas.microsoft.com/office/drawing/2014/main" val="2793569468"/>
                    </a:ext>
                  </a:extLst>
                </a:gridCol>
              </a:tblGrid>
              <a:tr h="1100708">
                <a:tc>
                  <a:txBody>
                    <a:bodyPr/>
                    <a:lstStyle/>
                    <a:p>
                      <a:pPr algn="ctr"/>
                      <a:r>
                        <a:rPr lang="en-US"/>
                        <a:t>ID</a:t>
                      </a:r>
                      <a:endParaRPr lang="en-BE"/>
                    </a:p>
                  </a:txBody>
                  <a:tcPr anchor="ctr"/>
                </a:tc>
                <a:tc>
                  <a:txBody>
                    <a:bodyPr/>
                    <a:lstStyle/>
                    <a:p>
                      <a:pPr algn="ctr"/>
                      <a:r>
                        <a:rPr lang="en-US" err="1"/>
                        <a:t>Sexo</a:t>
                      </a:r>
                      <a:endParaRPr lang="en-BE"/>
                    </a:p>
                  </a:txBody>
                  <a:tcPr anchor="ctr"/>
                </a:tc>
                <a:tc>
                  <a:txBody>
                    <a:bodyPr/>
                    <a:lstStyle/>
                    <a:p>
                      <a:pPr algn="ctr"/>
                      <a:r>
                        <a:rPr lang="en-US" err="1"/>
                        <a:t>Idade</a:t>
                      </a:r>
                      <a:endParaRPr lang="en-BE"/>
                    </a:p>
                  </a:txBody>
                  <a:tcPr anchor="ctr"/>
                </a:tc>
                <a:tc>
                  <a:txBody>
                    <a:bodyPr/>
                    <a:lstStyle/>
                    <a:p>
                      <a:pPr algn="ctr"/>
                      <a:r>
                        <a:rPr lang="en-US" err="1"/>
                        <a:t>Profissão</a:t>
                      </a:r>
                      <a:endParaRPr lang="en-BE"/>
                    </a:p>
                  </a:txBody>
                  <a:tcPr anchor="ctr"/>
                </a:tc>
                <a:tc>
                  <a:txBody>
                    <a:bodyPr/>
                    <a:lstStyle/>
                    <a:p>
                      <a:pPr algn="ctr"/>
                      <a:r>
                        <a:rPr lang="en-US" err="1"/>
                        <a:t>Seguidores</a:t>
                      </a:r>
                      <a:r>
                        <a:rPr lang="en-US"/>
                        <a:t> no Insta</a:t>
                      </a:r>
                      <a:endParaRPr lang="en-BE"/>
                    </a:p>
                  </a:txBody>
                  <a:tcPr anchor="ctr"/>
                </a:tc>
                <a:extLst>
                  <a:ext uri="{0D108BD9-81ED-4DB2-BD59-A6C34878D82A}">
                    <a16:rowId xmlns:a16="http://schemas.microsoft.com/office/drawing/2014/main" val="1177472221"/>
                  </a:ext>
                </a:extLst>
              </a:tr>
              <a:tr h="637712">
                <a:tc>
                  <a:txBody>
                    <a:bodyPr/>
                    <a:lstStyle/>
                    <a:p>
                      <a:pPr algn="ctr"/>
                      <a:r>
                        <a:rPr lang="en-US"/>
                        <a:t>19850205-88780</a:t>
                      </a:r>
                      <a:endParaRPr lang="en-BE"/>
                    </a:p>
                  </a:txBody>
                  <a:tcPr anchor="ctr"/>
                </a:tc>
                <a:tc>
                  <a:txBody>
                    <a:bodyPr/>
                    <a:lstStyle/>
                    <a:p>
                      <a:pPr algn="ctr"/>
                      <a:r>
                        <a:rPr lang="en-US"/>
                        <a:t>M</a:t>
                      </a:r>
                      <a:endParaRPr lang="en-BE"/>
                    </a:p>
                  </a:txBody>
                  <a:tcPr anchor="ctr"/>
                </a:tc>
                <a:tc>
                  <a:txBody>
                    <a:bodyPr/>
                    <a:lstStyle/>
                    <a:p>
                      <a:pPr algn="ctr"/>
                      <a:r>
                        <a:rPr lang="en-US"/>
                        <a:t>40</a:t>
                      </a:r>
                      <a:endParaRPr lang="en-BE"/>
                    </a:p>
                  </a:txBody>
                  <a:tcPr anchor="ctr"/>
                </a:tc>
                <a:tc>
                  <a:txBody>
                    <a:bodyPr/>
                    <a:lstStyle/>
                    <a:p>
                      <a:pPr algn="ctr"/>
                      <a:r>
                        <a:rPr lang="en-US" err="1"/>
                        <a:t>Jogador</a:t>
                      </a:r>
                      <a:r>
                        <a:rPr lang="en-US"/>
                        <a:t> </a:t>
                      </a:r>
                      <a:r>
                        <a:rPr lang="en-US" err="1"/>
                        <a:t>futebol</a:t>
                      </a:r>
                      <a:endParaRPr lang="en-BE"/>
                    </a:p>
                  </a:txBody>
                  <a:tcPr anchor="ctr"/>
                </a:tc>
                <a:tc>
                  <a:txBody>
                    <a:bodyPr/>
                    <a:lstStyle/>
                    <a:p>
                      <a:pPr algn="ctr"/>
                      <a:r>
                        <a:rPr lang="en-US" sz="1800" b="0" kern="1200" dirty="0">
                          <a:solidFill>
                            <a:schemeClr val="dk1"/>
                          </a:solidFill>
                          <a:effectLst/>
                        </a:rPr>
                        <a:t>694m</a:t>
                      </a:r>
                      <a:endParaRPr lang="en-BE" dirty="0"/>
                    </a:p>
                  </a:txBody>
                  <a:tcPr anchor="ctr"/>
                </a:tc>
                <a:extLst>
                  <a:ext uri="{0D108BD9-81ED-4DB2-BD59-A6C34878D82A}">
                    <a16:rowId xmlns:a16="http://schemas.microsoft.com/office/drawing/2014/main" val="132550634"/>
                  </a:ext>
                </a:extLst>
              </a:tr>
              <a:tr h="637712">
                <a:tc>
                  <a:txBody>
                    <a:bodyPr/>
                    <a:lstStyle/>
                    <a:p>
                      <a:pPr algn="ctr"/>
                      <a:r>
                        <a:rPr lang="en-US"/>
                        <a:t>19920722-10247</a:t>
                      </a:r>
                      <a:endParaRPr lang="en-BE"/>
                    </a:p>
                  </a:txBody>
                  <a:tcPr anchor="ctr"/>
                </a:tc>
                <a:tc>
                  <a:txBody>
                    <a:bodyPr/>
                    <a:lstStyle/>
                    <a:p>
                      <a:pPr algn="ctr"/>
                      <a:r>
                        <a:rPr lang="en-US" dirty="0"/>
                        <a:t>?</a:t>
                      </a:r>
                      <a:endParaRPr lang="en-BE" dirty="0"/>
                    </a:p>
                  </a:txBody>
                  <a:tcPr anchor="ctr"/>
                </a:tc>
                <a:tc>
                  <a:txBody>
                    <a:bodyPr/>
                    <a:lstStyle/>
                    <a:p>
                      <a:pPr algn="ctr"/>
                      <a:r>
                        <a:rPr lang="en-US"/>
                        <a:t>?</a:t>
                      </a:r>
                      <a:endParaRPr lang="en-BE"/>
                    </a:p>
                  </a:txBody>
                  <a:tcPr anchor="ctr"/>
                </a:tc>
                <a:tc>
                  <a:txBody>
                    <a:bodyPr/>
                    <a:lstStyle/>
                    <a:p>
                      <a:pPr algn="ctr"/>
                      <a:r>
                        <a:rPr lang="en-US" err="1"/>
                        <a:t>Artísta</a:t>
                      </a:r>
                      <a:endParaRPr lang="en-BE"/>
                    </a:p>
                  </a:txBody>
                  <a:tcPr anchor="ctr"/>
                </a:tc>
                <a:tc>
                  <a:txBody>
                    <a:bodyPr/>
                    <a:lstStyle/>
                    <a:p>
                      <a:pPr algn="ctr"/>
                      <a:r>
                        <a:rPr lang="en-US"/>
                        <a:t>&gt; 400m</a:t>
                      </a:r>
                      <a:endParaRPr lang="en-BE"/>
                    </a:p>
                  </a:txBody>
                  <a:tcPr anchor="ctr"/>
                </a:tc>
                <a:extLst>
                  <a:ext uri="{0D108BD9-81ED-4DB2-BD59-A6C34878D82A}">
                    <a16:rowId xmlns:a16="http://schemas.microsoft.com/office/drawing/2014/main" val="1933450093"/>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3556090851"/>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dirty="0"/>
                    </a:p>
                  </a:txBody>
                  <a:tcPr anchor="ctr"/>
                </a:tc>
                <a:extLst>
                  <a:ext uri="{0D108BD9-81ED-4DB2-BD59-A6C34878D82A}">
                    <a16:rowId xmlns:a16="http://schemas.microsoft.com/office/drawing/2014/main" val="2341063595"/>
                  </a:ext>
                </a:extLst>
              </a:tr>
            </a:tbl>
          </a:graphicData>
        </a:graphic>
      </p:graphicFrame>
    </p:spTree>
    <p:extLst>
      <p:ext uri="{BB962C8B-B14F-4D97-AF65-F5344CB8AC3E}">
        <p14:creationId xmlns:p14="http://schemas.microsoft.com/office/powerpoint/2010/main" val="3149278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44111-AA95-F129-803D-B6FB832383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4A3E8-7302-9664-359E-DAB1EF08A646}"/>
              </a:ext>
            </a:extLst>
          </p:cNvPr>
          <p:cNvSpPr>
            <a:spLocks noGrp="1"/>
          </p:cNvSpPr>
          <p:nvPr>
            <p:ph type="title"/>
          </p:nvPr>
        </p:nvSpPr>
        <p:spPr/>
        <p:txBody>
          <a:bodyPr/>
          <a:lstStyle/>
          <a:p>
            <a:r>
              <a:rPr lang="en-US" err="1"/>
              <a:t>Exercício</a:t>
            </a:r>
            <a:endParaRPr lang="en-BE"/>
          </a:p>
        </p:txBody>
      </p:sp>
      <p:graphicFrame>
        <p:nvGraphicFramePr>
          <p:cNvPr id="3" name="Table 2">
            <a:extLst>
              <a:ext uri="{FF2B5EF4-FFF2-40B4-BE49-F238E27FC236}">
                <a16:creationId xmlns:a16="http://schemas.microsoft.com/office/drawing/2014/main" id="{12BE2FA1-3316-EF92-6311-DC25FF4BB9F3}"/>
              </a:ext>
            </a:extLst>
          </p:cNvPr>
          <p:cNvGraphicFramePr>
            <a:graphicFrameLocks noGrp="1"/>
          </p:cNvGraphicFramePr>
          <p:nvPr>
            <p:extLst>
              <p:ext uri="{D42A27DB-BD31-4B8C-83A1-F6EECF244321}">
                <p14:modId xmlns:p14="http://schemas.microsoft.com/office/powerpoint/2010/main" val="1447476872"/>
              </p:ext>
            </p:extLst>
          </p:nvPr>
        </p:nvGraphicFramePr>
        <p:xfrm>
          <a:off x="838199" y="1867064"/>
          <a:ext cx="10515600" cy="3651556"/>
        </p:xfrm>
        <a:graphic>
          <a:graphicData uri="http://schemas.openxmlformats.org/drawingml/2006/table">
            <a:tbl>
              <a:tblPr firstRow="1" bandRow="1">
                <a:tableStyleId>{3B4B98B0-60AC-42C2-AFA5-B58CD77FA1E5}</a:tableStyleId>
              </a:tblPr>
              <a:tblGrid>
                <a:gridCol w="2103120">
                  <a:extLst>
                    <a:ext uri="{9D8B030D-6E8A-4147-A177-3AD203B41FA5}">
                      <a16:colId xmlns:a16="http://schemas.microsoft.com/office/drawing/2014/main" val="3476931513"/>
                    </a:ext>
                  </a:extLst>
                </a:gridCol>
                <a:gridCol w="2103120">
                  <a:extLst>
                    <a:ext uri="{9D8B030D-6E8A-4147-A177-3AD203B41FA5}">
                      <a16:colId xmlns:a16="http://schemas.microsoft.com/office/drawing/2014/main" val="4068577195"/>
                    </a:ext>
                  </a:extLst>
                </a:gridCol>
                <a:gridCol w="2103120">
                  <a:extLst>
                    <a:ext uri="{9D8B030D-6E8A-4147-A177-3AD203B41FA5}">
                      <a16:colId xmlns:a16="http://schemas.microsoft.com/office/drawing/2014/main" val="2078805785"/>
                    </a:ext>
                  </a:extLst>
                </a:gridCol>
                <a:gridCol w="2103120">
                  <a:extLst>
                    <a:ext uri="{9D8B030D-6E8A-4147-A177-3AD203B41FA5}">
                      <a16:colId xmlns:a16="http://schemas.microsoft.com/office/drawing/2014/main" val="3377875367"/>
                    </a:ext>
                  </a:extLst>
                </a:gridCol>
                <a:gridCol w="2103120">
                  <a:extLst>
                    <a:ext uri="{9D8B030D-6E8A-4147-A177-3AD203B41FA5}">
                      <a16:colId xmlns:a16="http://schemas.microsoft.com/office/drawing/2014/main" val="2793569468"/>
                    </a:ext>
                  </a:extLst>
                </a:gridCol>
              </a:tblGrid>
              <a:tr h="1100708">
                <a:tc>
                  <a:txBody>
                    <a:bodyPr/>
                    <a:lstStyle/>
                    <a:p>
                      <a:pPr algn="ctr"/>
                      <a:r>
                        <a:rPr lang="en-US"/>
                        <a:t>ID</a:t>
                      </a:r>
                      <a:endParaRPr lang="en-BE"/>
                    </a:p>
                  </a:txBody>
                  <a:tcPr anchor="ctr"/>
                </a:tc>
                <a:tc>
                  <a:txBody>
                    <a:bodyPr/>
                    <a:lstStyle/>
                    <a:p>
                      <a:pPr algn="ctr"/>
                      <a:r>
                        <a:rPr lang="en-US" err="1"/>
                        <a:t>Sexo</a:t>
                      </a:r>
                      <a:endParaRPr lang="en-BE"/>
                    </a:p>
                  </a:txBody>
                  <a:tcPr anchor="ctr"/>
                </a:tc>
                <a:tc>
                  <a:txBody>
                    <a:bodyPr/>
                    <a:lstStyle/>
                    <a:p>
                      <a:pPr algn="ctr"/>
                      <a:r>
                        <a:rPr lang="en-US" err="1"/>
                        <a:t>Idade</a:t>
                      </a:r>
                      <a:endParaRPr lang="en-BE"/>
                    </a:p>
                  </a:txBody>
                  <a:tcPr anchor="ctr"/>
                </a:tc>
                <a:tc>
                  <a:txBody>
                    <a:bodyPr/>
                    <a:lstStyle/>
                    <a:p>
                      <a:pPr algn="ctr"/>
                      <a:r>
                        <a:rPr lang="en-US" err="1"/>
                        <a:t>Profissão</a:t>
                      </a:r>
                      <a:endParaRPr lang="en-BE"/>
                    </a:p>
                  </a:txBody>
                  <a:tcPr anchor="ctr"/>
                </a:tc>
                <a:tc>
                  <a:txBody>
                    <a:bodyPr/>
                    <a:lstStyle/>
                    <a:p>
                      <a:pPr algn="ctr"/>
                      <a:r>
                        <a:rPr lang="en-US" err="1"/>
                        <a:t>Seguidores</a:t>
                      </a:r>
                      <a:r>
                        <a:rPr lang="en-US"/>
                        <a:t> no Insta</a:t>
                      </a:r>
                      <a:endParaRPr lang="en-BE"/>
                    </a:p>
                  </a:txBody>
                  <a:tcPr anchor="ctr"/>
                </a:tc>
                <a:extLst>
                  <a:ext uri="{0D108BD9-81ED-4DB2-BD59-A6C34878D82A}">
                    <a16:rowId xmlns:a16="http://schemas.microsoft.com/office/drawing/2014/main" val="1177472221"/>
                  </a:ext>
                </a:extLst>
              </a:tr>
              <a:tr h="637712">
                <a:tc>
                  <a:txBody>
                    <a:bodyPr/>
                    <a:lstStyle/>
                    <a:p>
                      <a:pPr algn="ctr"/>
                      <a:r>
                        <a:rPr lang="en-US"/>
                        <a:t>19850205-88780</a:t>
                      </a:r>
                      <a:endParaRPr lang="en-BE"/>
                    </a:p>
                  </a:txBody>
                  <a:tcPr anchor="ctr"/>
                </a:tc>
                <a:tc>
                  <a:txBody>
                    <a:bodyPr/>
                    <a:lstStyle/>
                    <a:p>
                      <a:pPr algn="ctr"/>
                      <a:r>
                        <a:rPr lang="en-US"/>
                        <a:t>M</a:t>
                      </a:r>
                      <a:endParaRPr lang="en-BE"/>
                    </a:p>
                  </a:txBody>
                  <a:tcPr anchor="ctr"/>
                </a:tc>
                <a:tc>
                  <a:txBody>
                    <a:bodyPr/>
                    <a:lstStyle/>
                    <a:p>
                      <a:pPr algn="ctr"/>
                      <a:r>
                        <a:rPr lang="en-US"/>
                        <a:t>40</a:t>
                      </a:r>
                      <a:endParaRPr lang="en-BE"/>
                    </a:p>
                  </a:txBody>
                  <a:tcPr anchor="ctr"/>
                </a:tc>
                <a:tc>
                  <a:txBody>
                    <a:bodyPr/>
                    <a:lstStyle/>
                    <a:p>
                      <a:pPr algn="ctr"/>
                      <a:r>
                        <a:rPr lang="en-US" err="1"/>
                        <a:t>Jogador</a:t>
                      </a:r>
                      <a:r>
                        <a:rPr lang="en-US"/>
                        <a:t> </a:t>
                      </a:r>
                      <a:r>
                        <a:rPr lang="en-US" err="1"/>
                        <a:t>futebol</a:t>
                      </a:r>
                      <a:endParaRPr lang="en-BE"/>
                    </a:p>
                  </a:txBody>
                  <a:tcPr anchor="ctr"/>
                </a:tc>
                <a:tc>
                  <a:txBody>
                    <a:bodyPr/>
                    <a:lstStyle/>
                    <a:p>
                      <a:pPr algn="ctr"/>
                      <a:r>
                        <a:rPr lang="en-US" sz="1800" b="0" kern="1200" dirty="0">
                          <a:solidFill>
                            <a:schemeClr val="dk1"/>
                          </a:solidFill>
                          <a:effectLst/>
                        </a:rPr>
                        <a:t>694m</a:t>
                      </a:r>
                      <a:endParaRPr lang="en-BE" dirty="0"/>
                    </a:p>
                  </a:txBody>
                  <a:tcPr anchor="ctr"/>
                </a:tc>
                <a:extLst>
                  <a:ext uri="{0D108BD9-81ED-4DB2-BD59-A6C34878D82A}">
                    <a16:rowId xmlns:a16="http://schemas.microsoft.com/office/drawing/2014/main" val="132550634"/>
                  </a:ext>
                </a:extLst>
              </a:tr>
              <a:tr h="637712">
                <a:tc>
                  <a:txBody>
                    <a:bodyPr/>
                    <a:lstStyle/>
                    <a:p>
                      <a:pPr algn="ctr"/>
                      <a:r>
                        <a:rPr lang="en-US"/>
                        <a:t>19920722-10247</a:t>
                      </a:r>
                      <a:endParaRPr lang="en-BE"/>
                    </a:p>
                  </a:txBody>
                  <a:tcPr anchor="ctr"/>
                </a:tc>
                <a:tc>
                  <a:txBody>
                    <a:bodyPr/>
                    <a:lstStyle/>
                    <a:p>
                      <a:pPr algn="ctr"/>
                      <a:r>
                        <a:rPr lang="en-US"/>
                        <a:t>F</a:t>
                      </a:r>
                      <a:endParaRPr lang="en-BE"/>
                    </a:p>
                  </a:txBody>
                  <a:tcPr anchor="ctr"/>
                </a:tc>
                <a:tc>
                  <a:txBody>
                    <a:bodyPr/>
                    <a:lstStyle/>
                    <a:p>
                      <a:pPr algn="ctr"/>
                      <a:r>
                        <a:rPr lang="en-US" dirty="0"/>
                        <a:t>33</a:t>
                      </a:r>
                      <a:endParaRPr lang="en-BE" dirty="0"/>
                    </a:p>
                  </a:txBody>
                  <a:tcPr anchor="ctr"/>
                </a:tc>
                <a:tc>
                  <a:txBody>
                    <a:bodyPr/>
                    <a:lstStyle/>
                    <a:p>
                      <a:pPr algn="ctr"/>
                      <a:r>
                        <a:rPr lang="en-US" err="1"/>
                        <a:t>Artísta</a:t>
                      </a:r>
                      <a:endParaRPr lang="en-BE"/>
                    </a:p>
                  </a:txBody>
                  <a:tcPr anchor="ctr"/>
                </a:tc>
                <a:tc>
                  <a:txBody>
                    <a:bodyPr/>
                    <a:lstStyle/>
                    <a:p>
                      <a:pPr algn="ctr"/>
                      <a:r>
                        <a:rPr lang="en-US"/>
                        <a:t>&gt; 400m</a:t>
                      </a:r>
                      <a:endParaRPr lang="en-BE"/>
                    </a:p>
                  </a:txBody>
                  <a:tcPr anchor="ctr"/>
                </a:tc>
                <a:extLst>
                  <a:ext uri="{0D108BD9-81ED-4DB2-BD59-A6C34878D82A}">
                    <a16:rowId xmlns:a16="http://schemas.microsoft.com/office/drawing/2014/main" val="1933450093"/>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3556090851"/>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dirty="0"/>
                    </a:p>
                  </a:txBody>
                  <a:tcPr anchor="ctr"/>
                </a:tc>
                <a:extLst>
                  <a:ext uri="{0D108BD9-81ED-4DB2-BD59-A6C34878D82A}">
                    <a16:rowId xmlns:a16="http://schemas.microsoft.com/office/drawing/2014/main" val="2341063595"/>
                  </a:ext>
                </a:extLst>
              </a:tr>
            </a:tbl>
          </a:graphicData>
        </a:graphic>
      </p:graphicFrame>
    </p:spTree>
    <p:extLst>
      <p:ext uri="{BB962C8B-B14F-4D97-AF65-F5344CB8AC3E}">
        <p14:creationId xmlns:p14="http://schemas.microsoft.com/office/powerpoint/2010/main" val="120938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9CCAF-9692-F185-648E-3FCB259839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84514B-96DC-7D5A-23D5-9B1F9978C8B3}"/>
              </a:ext>
            </a:extLst>
          </p:cNvPr>
          <p:cNvSpPr>
            <a:spLocks noGrp="1"/>
          </p:cNvSpPr>
          <p:nvPr>
            <p:ph type="title"/>
          </p:nvPr>
        </p:nvSpPr>
        <p:spPr/>
        <p:txBody>
          <a:bodyPr/>
          <a:lstStyle/>
          <a:p>
            <a:r>
              <a:rPr lang="en-US" err="1"/>
              <a:t>Exercício</a:t>
            </a:r>
            <a:endParaRPr lang="en-BE"/>
          </a:p>
        </p:txBody>
      </p:sp>
      <p:graphicFrame>
        <p:nvGraphicFramePr>
          <p:cNvPr id="3" name="Table 2">
            <a:extLst>
              <a:ext uri="{FF2B5EF4-FFF2-40B4-BE49-F238E27FC236}">
                <a16:creationId xmlns:a16="http://schemas.microsoft.com/office/drawing/2014/main" id="{317806C4-715A-03C8-CCEB-CB403A1BE263}"/>
              </a:ext>
            </a:extLst>
          </p:cNvPr>
          <p:cNvGraphicFramePr>
            <a:graphicFrameLocks noGrp="1"/>
          </p:cNvGraphicFramePr>
          <p:nvPr>
            <p:extLst>
              <p:ext uri="{D42A27DB-BD31-4B8C-83A1-F6EECF244321}">
                <p14:modId xmlns:p14="http://schemas.microsoft.com/office/powerpoint/2010/main" val="558808629"/>
              </p:ext>
            </p:extLst>
          </p:nvPr>
        </p:nvGraphicFramePr>
        <p:xfrm>
          <a:off x="838199" y="1867064"/>
          <a:ext cx="10515600" cy="3651556"/>
        </p:xfrm>
        <a:graphic>
          <a:graphicData uri="http://schemas.openxmlformats.org/drawingml/2006/table">
            <a:tbl>
              <a:tblPr firstRow="1" bandRow="1">
                <a:tableStyleId>{3B4B98B0-60AC-42C2-AFA5-B58CD77FA1E5}</a:tableStyleId>
              </a:tblPr>
              <a:tblGrid>
                <a:gridCol w="2103120">
                  <a:extLst>
                    <a:ext uri="{9D8B030D-6E8A-4147-A177-3AD203B41FA5}">
                      <a16:colId xmlns:a16="http://schemas.microsoft.com/office/drawing/2014/main" val="3476931513"/>
                    </a:ext>
                  </a:extLst>
                </a:gridCol>
                <a:gridCol w="2103120">
                  <a:extLst>
                    <a:ext uri="{9D8B030D-6E8A-4147-A177-3AD203B41FA5}">
                      <a16:colId xmlns:a16="http://schemas.microsoft.com/office/drawing/2014/main" val="4068577195"/>
                    </a:ext>
                  </a:extLst>
                </a:gridCol>
                <a:gridCol w="2103120">
                  <a:extLst>
                    <a:ext uri="{9D8B030D-6E8A-4147-A177-3AD203B41FA5}">
                      <a16:colId xmlns:a16="http://schemas.microsoft.com/office/drawing/2014/main" val="2078805785"/>
                    </a:ext>
                  </a:extLst>
                </a:gridCol>
                <a:gridCol w="2103120">
                  <a:extLst>
                    <a:ext uri="{9D8B030D-6E8A-4147-A177-3AD203B41FA5}">
                      <a16:colId xmlns:a16="http://schemas.microsoft.com/office/drawing/2014/main" val="3377875367"/>
                    </a:ext>
                  </a:extLst>
                </a:gridCol>
                <a:gridCol w="2103120">
                  <a:extLst>
                    <a:ext uri="{9D8B030D-6E8A-4147-A177-3AD203B41FA5}">
                      <a16:colId xmlns:a16="http://schemas.microsoft.com/office/drawing/2014/main" val="2793569468"/>
                    </a:ext>
                  </a:extLst>
                </a:gridCol>
              </a:tblGrid>
              <a:tr h="1100708">
                <a:tc>
                  <a:txBody>
                    <a:bodyPr/>
                    <a:lstStyle/>
                    <a:p>
                      <a:pPr algn="ctr"/>
                      <a:r>
                        <a:rPr lang="en-US"/>
                        <a:t>ID</a:t>
                      </a:r>
                      <a:endParaRPr lang="en-BE"/>
                    </a:p>
                  </a:txBody>
                  <a:tcPr anchor="ctr"/>
                </a:tc>
                <a:tc>
                  <a:txBody>
                    <a:bodyPr/>
                    <a:lstStyle/>
                    <a:p>
                      <a:pPr algn="ctr"/>
                      <a:r>
                        <a:rPr lang="en-US" err="1"/>
                        <a:t>Sexo</a:t>
                      </a:r>
                      <a:endParaRPr lang="en-BE"/>
                    </a:p>
                  </a:txBody>
                  <a:tcPr anchor="ctr"/>
                </a:tc>
                <a:tc>
                  <a:txBody>
                    <a:bodyPr/>
                    <a:lstStyle/>
                    <a:p>
                      <a:pPr algn="ctr"/>
                      <a:r>
                        <a:rPr lang="en-US" err="1"/>
                        <a:t>Idade</a:t>
                      </a:r>
                      <a:endParaRPr lang="en-BE"/>
                    </a:p>
                  </a:txBody>
                  <a:tcPr anchor="ctr"/>
                </a:tc>
                <a:tc>
                  <a:txBody>
                    <a:bodyPr/>
                    <a:lstStyle/>
                    <a:p>
                      <a:pPr algn="ctr"/>
                      <a:r>
                        <a:rPr lang="en-US" err="1"/>
                        <a:t>Profissão</a:t>
                      </a:r>
                      <a:endParaRPr lang="en-BE"/>
                    </a:p>
                  </a:txBody>
                  <a:tcPr anchor="ctr"/>
                </a:tc>
                <a:tc>
                  <a:txBody>
                    <a:bodyPr/>
                    <a:lstStyle/>
                    <a:p>
                      <a:pPr algn="ctr"/>
                      <a:r>
                        <a:rPr lang="en-US" err="1"/>
                        <a:t>Seguidores</a:t>
                      </a:r>
                      <a:r>
                        <a:rPr lang="en-US"/>
                        <a:t> no Insta</a:t>
                      </a:r>
                      <a:endParaRPr lang="en-BE"/>
                    </a:p>
                  </a:txBody>
                  <a:tcPr anchor="ctr"/>
                </a:tc>
                <a:extLst>
                  <a:ext uri="{0D108BD9-81ED-4DB2-BD59-A6C34878D82A}">
                    <a16:rowId xmlns:a16="http://schemas.microsoft.com/office/drawing/2014/main" val="1177472221"/>
                  </a:ext>
                </a:extLst>
              </a:tr>
              <a:tr h="637712">
                <a:tc>
                  <a:txBody>
                    <a:bodyPr/>
                    <a:lstStyle/>
                    <a:p>
                      <a:pPr algn="ctr"/>
                      <a:r>
                        <a:rPr lang="en-US"/>
                        <a:t>19850205-88780</a:t>
                      </a:r>
                      <a:endParaRPr lang="en-BE"/>
                    </a:p>
                  </a:txBody>
                  <a:tcPr anchor="ctr"/>
                </a:tc>
                <a:tc>
                  <a:txBody>
                    <a:bodyPr/>
                    <a:lstStyle/>
                    <a:p>
                      <a:pPr algn="ctr"/>
                      <a:r>
                        <a:rPr lang="en-US"/>
                        <a:t>M</a:t>
                      </a:r>
                      <a:endParaRPr lang="en-BE"/>
                    </a:p>
                  </a:txBody>
                  <a:tcPr anchor="ctr"/>
                </a:tc>
                <a:tc>
                  <a:txBody>
                    <a:bodyPr/>
                    <a:lstStyle/>
                    <a:p>
                      <a:pPr algn="ctr"/>
                      <a:r>
                        <a:rPr lang="en-US"/>
                        <a:t>40</a:t>
                      </a:r>
                      <a:endParaRPr lang="en-BE"/>
                    </a:p>
                  </a:txBody>
                  <a:tcPr anchor="ctr"/>
                </a:tc>
                <a:tc>
                  <a:txBody>
                    <a:bodyPr/>
                    <a:lstStyle/>
                    <a:p>
                      <a:pPr algn="ctr"/>
                      <a:r>
                        <a:rPr lang="en-US" err="1"/>
                        <a:t>Jogador</a:t>
                      </a:r>
                      <a:r>
                        <a:rPr lang="en-US"/>
                        <a:t> </a:t>
                      </a:r>
                      <a:r>
                        <a:rPr lang="en-US" err="1"/>
                        <a:t>futebol</a:t>
                      </a:r>
                      <a:endParaRPr lang="en-BE"/>
                    </a:p>
                  </a:txBody>
                  <a:tcPr anchor="ctr"/>
                </a:tc>
                <a:tc>
                  <a:txBody>
                    <a:bodyPr/>
                    <a:lstStyle/>
                    <a:p>
                      <a:pPr algn="ctr"/>
                      <a:r>
                        <a:rPr lang="en-US" sz="1800" b="0" kern="1200" dirty="0">
                          <a:solidFill>
                            <a:schemeClr val="dk1"/>
                          </a:solidFill>
                          <a:effectLst/>
                        </a:rPr>
                        <a:t>694m</a:t>
                      </a:r>
                      <a:endParaRPr lang="en-BE" dirty="0"/>
                    </a:p>
                  </a:txBody>
                  <a:tcPr anchor="ctr"/>
                </a:tc>
                <a:extLst>
                  <a:ext uri="{0D108BD9-81ED-4DB2-BD59-A6C34878D82A}">
                    <a16:rowId xmlns:a16="http://schemas.microsoft.com/office/drawing/2014/main" val="132550634"/>
                  </a:ext>
                </a:extLst>
              </a:tr>
              <a:tr h="637712">
                <a:tc>
                  <a:txBody>
                    <a:bodyPr/>
                    <a:lstStyle/>
                    <a:p>
                      <a:pPr algn="ctr"/>
                      <a:r>
                        <a:rPr lang="en-US"/>
                        <a:t>19920722-10247</a:t>
                      </a:r>
                      <a:endParaRPr lang="en-BE"/>
                    </a:p>
                  </a:txBody>
                  <a:tcPr anchor="ctr"/>
                </a:tc>
                <a:tc>
                  <a:txBody>
                    <a:bodyPr/>
                    <a:lstStyle/>
                    <a:p>
                      <a:pPr algn="ctr"/>
                      <a:r>
                        <a:rPr lang="en-US"/>
                        <a:t>F</a:t>
                      </a:r>
                      <a:endParaRPr lang="en-BE"/>
                    </a:p>
                  </a:txBody>
                  <a:tcPr anchor="ctr"/>
                </a:tc>
                <a:tc>
                  <a:txBody>
                    <a:bodyPr/>
                    <a:lstStyle/>
                    <a:p>
                      <a:pPr algn="ctr"/>
                      <a:r>
                        <a:rPr lang="en-US" dirty="0"/>
                        <a:t>33</a:t>
                      </a:r>
                      <a:endParaRPr lang="en-BE" dirty="0"/>
                    </a:p>
                  </a:txBody>
                  <a:tcPr anchor="ctr"/>
                </a:tc>
                <a:tc>
                  <a:txBody>
                    <a:bodyPr/>
                    <a:lstStyle/>
                    <a:p>
                      <a:pPr algn="ctr"/>
                      <a:r>
                        <a:rPr lang="en-US" err="1"/>
                        <a:t>Artísta</a:t>
                      </a:r>
                      <a:endParaRPr lang="en-BE"/>
                    </a:p>
                  </a:txBody>
                  <a:tcPr anchor="ctr"/>
                </a:tc>
                <a:tc>
                  <a:txBody>
                    <a:bodyPr/>
                    <a:lstStyle/>
                    <a:p>
                      <a:pPr algn="ctr"/>
                      <a:r>
                        <a:rPr lang="en-US"/>
                        <a:t>&gt; 400m</a:t>
                      </a:r>
                      <a:endParaRPr lang="en-BE"/>
                    </a:p>
                  </a:txBody>
                  <a:tcPr anchor="ctr"/>
                </a:tc>
                <a:extLst>
                  <a:ext uri="{0D108BD9-81ED-4DB2-BD59-A6C34878D82A}">
                    <a16:rowId xmlns:a16="http://schemas.microsoft.com/office/drawing/2014/main" val="1933450093"/>
                  </a:ext>
                </a:extLst>
              </a:tr>
              <a:tr h="637712">
                <a:tc>
                  <a:txBody>
                    <a:bodyPr/>
                    <a:lstStyle/>
                    <a:p>
                      <a:pPr algn="ctr"/>
                      <a:r>
                        <a:rPr lang="en-US"/>
                        <a:t>19500917-00875</a:t>
                      </a:r>
                      <a:endParaRPr lang="en-BE"/>
                    </a:p>
                  </a:txBody>
                  <a:tcPr anchor="ctr"/>
                </a:tc>
                <a:tc>
                  <a:txBody>
                    <a:bodyPr/>
                    <a:lstStyle/>
                    <a:p>
                      <a:pPr algn="ctr"/>
                      <a:r>
                        <a:rPr lang="en-US"/>
                        <a:t>?</a:t>
                      </a:r>
                      <a:endParaRPr lang="en-BE"/>
                    </a:p>
                  </a:txBody>
                  <a:tcPr anchor="ctr"/>
                </a:tc>
                <a:tc>
                  <a:txBody>
                    <a:bodyPr/>
                    <a:lstStyle/>
                    <a:p>
                      <a:pPr algn="ctr"/>
                      <a:r>
                        <a:rPr lang="en-US"/>
                        <a:t>?</a:t>
                      </a:r>
                      <a:endParaRPr lang="en-BE"/>
                    </a:p>
                  </a:txBody>
                  <a:tcPr anchor="ctr"/>
                </a:tc>
                <a:tc>
                  <a:txBody>
                    <a:bodyPr/>
                    <a:lstStyle/>
                    <a:p>
                      <a:pPr algn="ctr"/>
                      <a:r>
                        <a:rPr lang="en-US"/>
                        <a:t>Politico(a)</a:t>
                      </a:r>
                      <a:endParaRPr lang="en-BE"/>
                    </a:p>
                  </a:txBody>
                  <a:tcPr anchor="ctr"/>
                </a:tc>
                <a:tc>
                  <a:txBody>
                    <a:bodyPr/>
                    <a:lstStyle/>
                    <a:p>
                      <a:pPr algn="ctr"/>
                      <a:r>
                        <a:rPr lang="en-US"/>
                        <a:t>&gt; 90m</a:t>
                      </a:r>
                      <a:endParaRPr lang="en-BE"/>
                    </a:p>
                  </a:txBody>
                  <a:tcPr anchor="ctr"/>
                </a:tc>
                <a:extLst>
                  <a:ext uri="{0D108BD9-81ED-4DB2-BD59-A6C34878D82A}">
                    <a16:rowId xmlns:a16="http://schemas.microsoft.com/office/drawing/2014/main" val="3556090851"/>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dirty="0"/>
                    </a:p>
                  </a:txBody>
                  <a:tcPr anchor="ctr"/>
                </a:tc>
                <a:extLst>
                  <a:ext uri="{0D108BD9-81ED-4DB2-BD59-A6C34878D82A}">
                    <a16:rowId xmlns:a16="http://schemas.microsoft.com/office/drawing/2014/main" val="2341063595"/>
                  </a:ext>
                </a:extLst>
              </a:tr>
            </a:tbl>
          </a:graphicData>
        </a:graphic>
      </p:graphicFrame>
    </p:spTree>
    <p:extLst>
      <p:ext uri="{BB962C8B-B14F-4D97-AF65-F5344CB8AC3E}">
        <p14:creationId xmlns:p14="http://schemas.microsoft.com/office/powerpoint/2010/main" val="3139111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A002-F91A-928A-7E22-40DE8840CC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85A285-645F-F9B5-B429-B5EB01A7288E}"/>
              </a:ext>
            </a:extLst>
          </p:cNvPr>
          <p:cNvSpPr>
            <a:spLocks noGrp="1"/>
          </p:cNvSpPr>
          <p:nvPr>
            <p:ph type="title"/>
          </p:nvPr>
        </p:nvSpPr>
        <p:spPr/>
        <p:txBody>
          <a:bodyPr/>
          <a:lstStyle/>
          <a:p>
            <a:r>
              <a:rPr lang="en-US" err="1"/>
              <a:t>Exercício</a:t>
            </a:r>
            <a:endParaRPr lang="en-BE"/>
          </a:p>
        </p:txBody>
      </p:sp>
      <p:graphicFrame>
        <p:nvGraphicFramePr>
          <p:cNvPr id="3" name="Table 2">
            <a:extLst>
              <a:ext uri="{FF2B5EF4-FFF2-40B4-BE49-F238E27FC236}">
                <a16:creationId xmlns:a16="http://schemas.microsoft.com/office/drawing/2014/main" id="{08FDA5D9-9C52-FA35-6D84-8E6EAE799C76}"/>
              </a:ext>
            </a:extLst>
          </p:cNvPr>
          <p:cNvGraphicFramePr>
            <a:graphicFrameLocks noGrp="1"/>
          </p:cNvGraphicFramePr>
          <p:nvPr>
            <p:extLst>
              <p:ext uri="{D42A27DB-BD31-4B8C-83A1-F6EECF244321}">
                <p14:modId xmlns:p14="http://schemas.microsoft.com/office/powerpoint/2010/main" val="3674377845"/>
              </p:ext>
            </p:extLst>
          </p:nvPr>
        </p:nvGraphicFramePr>
        <p:xfrm>
          <a:off x="838199" y="1867064"/>
          <a:ext cx="10515600" cy="3651556"/>
        </p:xfrm>
        <a:graphic>
          <a:graphicData uri="http://schemas.openxmlformats.org/drawingml/2006/table">
            <a:tbl>
              <a:tblPr firstRow="1" bandRow="1">
                <a:tableStyleId>{3B4B98B0-60AC-42C2-AFA5-B58CD77FA1E5}</a:tableStyleId>
              </a:tblPr>
              <a:tblGrid>
                <a:gridCol w="2103120">
                  <a:extLst>
                    <a:ext uri="{9D8B030D-6E8A-4147-A177-3AD203B41FA5}">
                      <a16:colId xmlns:a16="http://schemas.microsoft.com/office/drawing/2014/main" val="3476931513"/>
                    </a:ext>
                  </a:extLst>
                </a:gridCol>
                <a:gridCol w="2103120">
                  <a:extLst>
                    <a:ext uri="{9D8B030D-6E8A-4147-A177-3AD203B41FA5}">
                      <a16:colId xmlns:a16="http://schemas.microsoft.com/office/drawing/2014/main" val="4068577195"/>
                    </a:ext>
                  </a:extLst>
                </a:gridCol>
                <a:gridCol w="2103120">
                  <a:extLst>
                    <a:ext uri="{9D8B030D-6E8A-4147-A177-3AD203B41FA5}">
                      <a16:colId xmlns:a16="http://schemas.microsoft.com/office/drawing/2014/main" val="2078805785"/>
                    </a:ext>
                  </a:extLst>
                </a:gridCol>
                <a:gridCol w="2103120">
                  <a:extLst>
                    <a:ext uri="{9D8B030D-6E8A-4147-A177-3AD203B41FA5}">
                      <a16:colId xmlns:a16="http://schemas.microsoft.com/office/drawing/2014/main" val="3377875367"/>
                    </a:ext>
                  </a:extLst>
                </a:gridCol>
                <a:gridCol w="2103120">
                  <a:extLst>
                    <a:ext uri="{9D8B030D-6E8A-4147-A177-3AD203B41FA5}">
                      <a16:colId xmlns:a16="http://schemas.microsoft.com/office/drawing/2014/main" val="2793569468"/>
                    </a:ext>
                  </a:extLst>
                </a:gridCol>
              </a:tblGrid>
              <a:tr h="1100708">
                <a:tc>
                  <a:txBody>
                    <a:bodyPr/>
                    <a:lstStyle/>
                    <a:p>
                      <a:pPr algn="ctr"/>
                      <a:r>
                        <a:rPr lang="en-US"/>
                        <a:t>ID</a:t>
                      </a:r>
                      <a:endParaRPr lang="en-BE"/>
                    </a:p>
                  </a:txBody>
                  <a:tcPr anchor="ctr"/>
                </a:tc>
                <a:tc>
                  <a:txBody>
                    <a:bodyPr/>
                    <a:lstStyle/>
                    <a:p>
                      <a:pPr algn="ctr"/>
                      <a:r>
                        <a:rPr lang="en-US" err="1"/>
                        <a:t>Sexo</a:t>
                      </a:r>
                      <a:endParaRPr lang="en-BE"/>
                    </a:p>
                  </a:txBody>
                  <a:tcPr anchor="ctr"/>
                </a:tc>
                <a:tc>
                  <a:txBody>
                    <a:bodyPr/>
                    <a:lstStyle/>
                    <a:p>
                      <a:pPr algn="ctr"/>
                      <a:r>
                        <a:rPr lang="en-US" err="1"/>
                        <a:t>Idade</a:t>
                      </a:r>
                      <a:endParaRPr lang="en-BE"/>
                    </a:p>
                  </a:txBody>
                  <a:tcPr anchor="ctr"/>
                </a:tc>
                <a:tc>
                  <a:txBody>
                    <a:bodyPr/>
                    <a:lstStyle/>
                    <a:p>
                      <a:pPr algn="ctr"/>
                      <a:r>
                        <a:rPr lang="en-US" err="1"/>
                        <a:t>Profissão</a:t>
                      </a:r>
                      <a:endParaRPr lang="en-BE"/>
                    </a:p>
                  </a:txBody>
                  <a:tcPr anchor="ctr"/>
                </a:tc>
                <a:tc>
                  <a:txBody>
                    <a:bodyPr/>
                    <a:lstStyle/>
                    <a:p>
                      <a:pPr algn="ctr"/>
                      <a:r>
                        <a:rPr lang="en-US" err="1"/>
                        <a:t>Seguidores</a:t>
                      </a:r>
                      <a:r>
                        <a:rPr lang="en-US"/>
                        <a:t> no Insta</a:t>
                      </a:r>
                      <a:endParaRPr lang="en-BE"/>
                    </a:p>
                  </a:txBody>
                  <a:tcPr anchor="ctr"/>
                </a:tc>
                <a:extLst>
                  <a:ext uri="{0D108BD9-81ED-4DB2-BD59-A6C34878D82A}">
                    <a16:rowId xmlns:a16="http://schemas.microsoft.com/office/drawing/2014/main" val="1177472221"/>
                  </a:ext>
                </a:extLst>
              </a:tr>
              <a:tr h="637712">
                <a:tc>
                  <a:txBody>
                    <a:bodyPr/>
                    <a:lstStyle/>
                    <a:p>
                      <a:pPr algn="ctr"/>
                      <a:r>
                        <a:rPr lang="en-US"/>
                        <a:t>19850205-88780</a:t>
                      </a:r>
                      <a:endParaRPr lang="en-BE"/>
                    </a:p>
                  </a:txBody>
                  <a:tcPr anchor="ctr"/>
                </a:tc>
                <a:tc>
                  <a:txBody>
                    <a:bodyPr/>
                    <a:lstStyle/>
                    <a:p>
                      <a:pPr algn="ctr"/>
                      <a:r>
                        <a:rPr lang="en-US"/>
                        <a:t>M</a:t>
                      </a:r>
                      <a:endParaRPr lang="en-BE"/>
                    </a:p>
                  </a:txBody>
                  <a:tcPr anchor="ctr"/>
                </a:tc>
                <a:tc>
                  <a:txBody>
                    <a:bodyPr/>
                    <a:lstStyle/>
                    <a:p>
                      <a:pPr algn="ctr"/>
                      <a:r>
                        <a:rPr lang="en-US"/>
                        <a:t>40</a:t>
                      </a:r>
                      <a:endParaRPr lang="en-BE"/>
                    </a:p>
                  </a:txBody>
                  <a:tcPr anchor="ctr"/>
                </a:tc>
                <a:tc>
                  <a:txBody>
                    <a:bodyPr/>
                    <a:lstStyle/>
                    <a:p>
                      <a:pPr algn="ctr"/>
                      <a:r>
                        <a:rPr lang="en-US" err="1"/>
                        <a:t>Jogador</a:t>
                      </a:r>
                      <a:r>
                        <a:rPr lang="en-US"/>
                        <a:t> </a:t>
                      </a:r>
                      <a:r>
                        <a:rPr lang="en-US" err="1"/>
                        <a:t>futebol</a:t>
                      </a:r>
                      <a:endParaRPr lang="en-BE"/>
                    </a:p>
                  </a:txBody>
                  <a:tcPr anchor="ctr"/>
                </a:tc>
                <a:tc>
                  <a:txBody>
                    <a:bodyPr/>
                    <a:lstStyle/>
                    <a:p>
                      <a:pPr algn="ctr"/>
                      <a:r>
                        <a:rPr lang="en-US" sz="1800" b="0" kern="1200" dirty="0">
                          <a:solidFill>
                            <a:schemeClr val="dk1"/>
                          </a:solidFill>
                          <a:effectLst/>
                        </a:rPr>
                        <a:t>694m</a:t>
                      </a:r>
                      <a:endParaRPr lang="en-BE" dirty="0"/>
                    </a:p>
                  </a:txBody>
                  <a:tcPr anchor="ctr"/>
                </a:tc>
                <a:extLst>
                  <a:ext uri="{0D108BD9-81ED-4DB2-BD59-A6C34878D82A}">
                    <a16:rowId xmlns:a16="http://schemas.microsoft.com/office/drawing/2014/main" val="132550634"/>
                  </a:ext>
                </a:extLst>
              </a:tr>
              <a:tr h="637712">
                <a:tc>
                  <a:txBody>
                    <a:bodyPr/>
                    <a:lstStyle/>
                    <a:p>
                      <a:pPr algn="ctr"/>
                      <a:r>
                        <a:rPr lang="en-US"/>
                        <a:t>19920722-10247</a:t>
                      </a:r>
                      <a:endParaRPr lang="en-BE"/>
                    </a:p>
                  </a:txBody>
                  <a:tcPr anchor="ctr"/>
                </a:tc>
                <a:tc>
                  <a:txBody>
                    <a:bodyPr/>
                    <a:lstStyle/>
                    <a:p>
                      <a:pPr algn="ctr"/>
                      <a:r>
                        <a:rPr lang="en-US"/>
                        <a:t>F</a:t>
                      </a:r>
                      <a:endParaRPr lang="en-BE"/>
                    </a:p>
                  </a:txBody>
                  <a:tcPr anchor="ctr"/>
                </a:tc>
                <a:tc>
                  <a:txBody>
                    <a:bodyPr/>
                    <a:lstStyle/>
                    <a:p>
                      <a:pPr algn="ctr"/>
                      <a:r>
                        <a:rPr lang="en-US" dirty="0"/>
                        <a:t>33</a:t>
                      </a:r>
                      <a:endParaRPr lang="en-BE" dirty="0"/>
                    </a:p>
                  </a:txBody>
                  <a:tcPr anchor="ctr"/>
                </a:tc>
                <a:tc>
                  <a:txBody>
                    <a:bodyPr/>
                    <a:lstStyle/>
                    <a:p>
                      <a:pPr algn="ctr"/>
                      <a:r>
                        <a:rPr lang="en-US" err="1"/>
                        <a:t>Artísta</a:t>
                      </a:r>
                      <a:endParaRPr lang="en-BE"/>
                    </a:p>
                  </a:txBody>
                  <a:tcPr anchor="ctr"/>
                </a:tc>
                <a:tc>
                  <a:txBody>
                    <a:bodyPr/>
                    <a:lstStyle/>
                    <a:p>
                      <a:pPr algn="ctr"/>
                      <a:r>
                        <a:rPr lang="en-US"/>
                        <a:t>&gt; 400m</a:t>
                      </a:r>
                      <a:endParaRPr lang="en-BE"/>
                    </a:p>
                  </a:txBody>
                  <a:tcPr anchor="ctr"/>
                </a:tc>
                <a:extLst>
                  <a:ext uri="{0D108BD9-81ED-4DB2-BD59-A6C34878D82A}">
                    <a16:rowId xmlns:a16="http://schemas.microsoft.com/office/drawing/2014/main" val="1933450093"/>
                  </a:ext>
                </a:extLst>
              </a:tr>
              <a:tr h="637712">
                <a:tc>
                  <a:txBody>
                    <a:bodyPr/>
                    <a:lstStyle/>
                    <a:p>
                      <a:pPr algn="ctr"/>
                      <a:r>
                        <a:rPr lang="en-US"/>
                        <a:t>19500917-00875</a:t>
                      </a:r>
                      <a:endParaRPr lang="en-BE"/>
                    </a:p>
                  </a:txBody>
                  <a:tcPr anchor="ctr"/>
                </a:tc>
                <a:tc>
                  <a:txBody>
                    <a:bodyPr/>
                    <a:lstStyle/>
                    <a:p>
                      <a:pPr algn="ctr"/>
                      <a:r>
                        <a:rPr lang="en-US"/>
                        <a:t>M</a:t>
                      </a:r>
                      <a:endParaRPr lang="en-BE"/>
                    </a:p>
                  </a:txBody>
                  <a:tcPr anchor="ctr"/>
                </a:tc>
                <a:tc>
                  <a:txBody>
                    <a:bodyPr/>
                    <a:lstStyle/>
                    <a:p>
                      <a:pPr algn="ctr"/>
                      <a:r>
                        <a:rPr lang="en-US"/>
                        <a:t>74</a:t>
                      </a:r>
                      <a:endParaRPr lang="en-BE"/>
                    </a:p>
                  </a:txBody>
                  <a:tcPr anchor="ctr"/>
                </a:tc>
                <a:tc>
                  <a:txBody>
                    <a:bodyPr/>
                    <a:lstStyle/>
                    <a:p>
                      <a:pPr algn="ctr"/>
                      <a:r>
                        <a:rPr lang="en-US"/>
                        <a:t>Politico(a)</a:t>
                      </a:r>
                      <a:endParaRPr lang="en-BE"/>
                    </a:p>
                  </a:txBody>
                  <a:tcPr anchor="ctr"/>
                </a:tc>
                <a:tc>
                  <a:txBody>
                    <a:bodyPr/>
                    <a:lstStyle/>
                    <a:p>
                      <a:pPr algn="ctr"/>
                      <a:r>
                        <a:rPr lang="en-US"/>
                        <a:t>&gt; 90m</a:t>
                      </a:r>
                      <a:endParaRPr lang="en-BE"/>
                    </a:p>
                  </a:txBody>
                  <a:tcPr anchor="ctr"/>
                </a:tc>
                <a:extLst>
                  <a:ext uri="{0D108BD9-81ED-4DB2-BD59-A6C34878D82A}">
                    <a16:rowId xmlns:a16="http://schemas.microsoft.com/office/drawing/2014/main" val="3556090851"/>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dirty="0"/>
                    </a:p>
                  </a:txBody>
                  <a:tcPr anchor="ctr"/>
                </a:tc>
                <a:extLst>
                  <a:ext uri="{0D108BD9-81ED-4DB2-BD59-A6C34878D82A}">
                    <a16:rowId xmlns:a16="http://schemas.microsoft.com/office/drawing/2014/main" val="2341063595"/>
                  </a:ext>
                </a:extLst>
              </a:tr>
            </a:tbl>
          </a:graphicData>
        </a:graphic>
      </p:graphicFrame>
    </p:spTree>
    <p:extLst>
      <p:ext uri="{BB962C8B-B14F-4D97-AF65-F5344CB8AC3E}">
        <p14:creationId xmlns:p14="http://schemas.microsoft.com/office/powerpoint/2010/main" val="3473282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8DB4D-F979-771D-4D3F-1862D33B16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60035D-71D1-59DE-C2C0-51598B436C5C}"/>
              </a:ext>
            </a:extLst>
          </p:cNvPr>
          <p:cNvSpPr>
            <a:spLocks noGrp="1"/>
          </p:cNvSpPr>
          <p:nvPr>
            <p:ph type="title"/>
          </p:nvPr>
        </p:nvSpPr>
        <p:spPr/>
        <p:txBody>
          <a:bodyPr/>
          <a:lstStyle/>
          <a:p>
            <a:r>
              <a:rPr lang="en-US" err="1"/>
              <a:t>Exercício</a:t>
            </a:r>
            <a:endParaRPr lang="en-BE"/>
          </a:p>
        </p:txBody>
      </p:sp>
      <p:graphicFrame>
        <p:nvGraphicFramePr>
          <p:cNvPr id="3" name="Table 2">
            <a:extLst>
              <a:ext uri="{FF2B5EF4-FFF2-40B4-BE49-F238E27FC236}">
                <a16:creationId xmlns:a16="http://schemas.microsoft.com/office/drawing/2014/main" id="{AEA24693-298F-026E-4009-E15420F8A36A}"/>
              </a:ext>
            </a:extLst>
          </p:cNvPr>
          <p:cNvGraphicFramePr>
            <a:graphicFrameLocks noGrp="1"/>
          </p:cNvGraphicFramePr>
          <p:nvPr>
            <p:extLst>
              <p:ext uri="{D42A27DB-BD31-4B8C-83A1-F6EECF244321}">
                <p14:modId xmlns:p14="http://schemas.microsoft.com/office/powerpoint/2010/main" val="313266749"/>
              </p:ext>
            </p:extLst>
          </p:nvPr>
        </p:nvGraphicFramePr>
        <p:xfrm>
          <a:off x="838199" y="1867064"/>
          <a:ext cx="10515600" cy="3651556"/>
        </p:xfrm>
        <a:graphic>
          <a:graphicData uri="http://schemas.openxmlformats.org/drawingml/2006/table">
            <a:tbl>
              <a:tblPr firstRow="1" bandRow="1">
                <a:tableStyleId>{3B4B98B0-60AC-42C2-AFA5-B58CD77FA1E5}</a:tableStyleId>
              </a:tblPr>
              <a:tblGrid>
                <a:gridCol w="2103120">
                  <a:extLst>
                    <a:ext uri="{9D8B030D-6E8A-4147-A177-3AD203B41FA5}">
                      <a16:colId xmlns:a16="http://schemas.microsoft.com/office/drawing/2014/main" val="3476931513"/>
                    </a:ext>
                  </a:extLst>
                </a:gridCol>
                <a:gridCol w="2103120">
                  <a:extLst>
                    <a:ext uri="{9D8B030D-6E8A-4147-A177-3AD203B41FA5}">
                      <a16:colId xmlns:a16="http://schemas.microsoft.com/office/drawing/2014/main" val="4068577195"/>
                    </a:ext>
                  </a:extLst>
                </a:gridCol>
                <a:gridCol w="2103120">
                  <a:extLst>
                    <a:ext uri="{9D8B030D-6E8A-4147-A177-3AD203B41FA5}">
                      <a16:colId xmlns:a16="http://schemas.microsoft.com/office/drawing/2014/main" val="2078805785"/>
                    </a:ext>
                  </a:extLst>
                </a:gridCol>
                <a:gridCol w="2103120">
                  <a:extLst>
                    <a:ext uri="{9D8B030D-6E8A-4147-A177-3AD203B41FA5}">
                      <a16:colId xmlns:a16="http://schemas.microsoft.com/office/drawing/2014/main" val="3377875367"/>
                    </a:ext>
                  </a:extLst>
                </a:gridCol>
                <a:gridCol w="2103120">
                  <a:extLst>
                    <a:ext uri="{9D8B030D-6E8A-4147-A177-3AD203B41FA5}">
                      <a16:colId xmlns:a16="http://schemas.microsoft.com/office/drawing/2014/main" val="2793569468"/>
                    </a:ext>
                  </a:extLst>
                </a:gridCol>
              </a:tblGrid>
              <a:tr h="1100708">
                <a:tc>
                  <a:txBody>
                    <a:bodyPr/>
                    <a:lstStyle/>
                    <a:p>
                      <a:pPr algn="ctr"/>
                      <a:r>
                        <a:rPr lang="en-US"/>
                        <a:t>ID</a:t>
                      </a:r>
                      <a:endParaRPr lang="en-BE"/>
                    </a:p>
                  </a:txBody>
                  <a:tcPr anchor="ctr"/>
                </a:tc>
                <a:tc>
                  <a:txBody>
                    <a:bodyPr/>
                    <a:lstStyle/>
                    <a:p>
                      <a:pPr algn="ctr"/>
                      <a:r>
                        <a:rPr lang="en-US" err="1"/>
                        <a:t>Sexo</a:t>
                      </a:r>
                      <a:endParaRPr lang="en-BE"/>
                    </a:p>
                  </a:txBody>
                  <a:tcPr anchor="ctr"/>
                </a:tc>
                <a:tc>
                  <a:txBody>
                    <a:bodyPr/>
                    <a:lstStyle/>
                    <a:p>
                      <a:pPr algn="ctr"/>
                      <a:r>
                        <a:rPr lang="en-US" err="1"/>
                        <a:t>Idade</a:t>
                      </a:r>
                      <a:endParaRPr lang="en-BE"/>
                    </a:p>
                  </a:txBody>
                  <a:tcPr anchor="ctr"/>
                </a:tc>
                <a:tc>
                  <a:txBody>
                    <a:bodyPr/>
                    <a:lstStyle/>
                    <a:p>
                      <a:pPr algn="ctr"/>
                      <a:r>
                        <a:rPr lang="en-US" err="1"/>
                        <a:t>Profissão</a:t>
                      </a:r>
                      <a:endParaRPr lang="en-BE"/>
                    </a:p>
                  </a:txBody>
                  <a:tcPr anchor="ctr"/>
                </a:tc>
                <a:tc>
                  <a:txBody>
                    <a:bodyPr/>
                    <a:lstStyle/>
                    <a:p>
                      <a:pPr algn="ctr"/>
                      <a:r>
                        <a:rPr lang="en-US" err="1"/>
                        <a:t>Seguidores</a:t>
                      </a:r>
                      <a:r>
                        <a:rPr lang="en-US"/>
                        <a:t> no Insta</a:t>
                      </a:r>
                      <a:endParaRPr lang="en-BE"/>
                    </a:p>
                  </a:txBody>
                  <a:tcPr anchor="ctr"/>
                </a:tc>
                <a:extLst>
                  <a:ext uri="{0D108BD9-81ED-4DB2-BD59-A6C34878D82A}">
                    <a16:rowId xmlns:a16="http://schemas.microsoft.com/office/drawing/2014/main" val="1177472221"/>
                  </a:ext>
                </a:extLst>
              </a:tr>
              <a:tr h="637712">
                <a:tc>
                  <a:txBody>
                    <a:bodyPr/>
                    <a:lstStyle/>
                    <a:p>
                      <a:pPr algn="ctr"/>
                      <a:r>
                        <a:rPr lang="en-US" dirty="0"/>
                        <a:t>19850205-88780</a:t>
                      </a:r>
                      <a:endParaRPr lang="en-BE" dirty="0"/>
                    </a:p>
                  </a:txBody>
                  <a:tcPr anchor="ctr"/>
                </a:tc>
                <a:tc>
                  <a:txBody>
                    <a:bodyPr/>
                    <a:lstStyle/>
                    <a:p>
                      <a:pPr algn="ctr"/>
                      <a:r>
                        <a:rPr lang="en-US"/>
                        <a:t>M</a:t>
                      </a:r>
                      <a:endParaRPr lang="en-BE"/>
                    </a:p>
                  </a:txBody>
                  <a:tcPr anchor="ctr"/>
                </a:tc>
                <a:tc>
                  <a:txBody>
                    <a:bodyPr/>
                    <a:lstStyle/>
                    <a:p>
                      <a:pPr algn="ctr"/>
                      <a:r>
                        <a:rPr lang="en-US"/>
                        <a:t>40</a:t>
                      </a:r>
                      <a:endParaRPr lang="en-BE"/>
                    </a:p>
                  </a:txBody>
                  <a:tcPr anchor="ctr"/>
                </a:tc>
                <a:tc>
                  <a:txBody>
                    <a:bodyPr/>
                    <a:lstStyle/>
                    <a:p>
                      <a:pPr algn="ctr"/>
                      <a:r>
                        <a:rPr lang="en-US" err="1"/>
                        <a:t>Jogador</a:t>
                      </a:r>
                      <a:r>
                        <a:rPr lang="en-US"/>
                        <a:t> </a:t>
                      </a:r>
                      <a:r>
                        <a:rPr lang="en-US" err="1"/>
                        <a:t>futebol</a:t>
                      </a:r>
                      <a:endParaRPr lang="en-BE"/>
                    </a:p>
                  </a:txBody>
                  <a:tcPr anchor="ctr"/>
                </a:tc>
                <a:tc>
                  <a:txBody>
                    <a:bodyPr/>
                    <a:lstStyle/>
                    <a:p>
                      <a:pPr algn="ctr"/>
                      <a:r>
                        <a:rPr lang="en-US" sz="1800" b="0" kern="1200" dirty="0">
                          <a:solidFill>
                            <a:schemeClr val="dk1"/>
                          </a:solidFill>
                          <a:effectLst/>
                        </a:rPr>
                        <a:t>694m</a:t>
                      </a:r>
                      <a:endParaRPr lang="en-BE" dirty="0"/>
                    </a:p>
                  </a:txBody>
                  <a:tcPr anchor="ctr"/>
                </a:tc>
                <a:extLst>
                  <a:ext uri="{0D108BD9-81ED-4DB2-BD59-A6C34878D82A}">
                    <a16:rowId xmlns:a16="http://schemas.microsoft.com/office/drawing/2014/main" val="132550634"/>
                  </a:ext>
                </a:extLst>
              </a:tr>
              <a:tr h="637712">
                <a:tc>
                  <a:txBody>
                    <a:bodyPr/>
                    <a:lstStyle/>
                    <a:p>
                      <a:pPr algn="ctr"/>
                      <a:r>
                        <a:rPr lang="en-US"/>
                        <a:t>19920722-10247</a:t>
                      </a:r>
                      <a:endParaRPr lang="en-BE"/>
                    </a:p>
                  </a:txBody>
                  <a:tcPr anchor="ctr"/>
                </a:tc>
                <a:tc>
                  <a:txBody>
                    <a:bodyPr/>
                    <a:lstStyle/>
                    <a:p>
                      <a:pPr algn="ctr"/>
                      <a:r>
                        <a:rPr lang="en-US"/>
                        <a:t>F</a:t>
                      </a:r>
                      <a:endParaRPr lang="en-BE"/>
                    </a:p>
                  </a:txBody>
                  <a:tcPr anchor="ctr"/>
                </a:tc>
                <a:tc>
                  <a:txBody>
                    <a:bodyPr/>
                    <a:lstStyle/>
                    <a:p>
                      <a:pPr algn="ctr"/>
                      <a:r>
                        <a:rPr lang="en-US" dirty="0"/>
                        <a:t>33</a:t>
                      </a:r>
                      <a:endParaRPr lang="en-BE" dirty="0"/>
                    </a:p>
                  </a:txBody>
                  <a:tcPr anchor="ctr"/>
                </a:tc>
                <a:tc>
                  <a:txBody>
                    <a:bodyPr/>
                    <a:lstStyle/>
                    <a:p>
                      <a:pPr algn="ctr"/>
                      <a:r>
                        <a:rPr lang="en-US" err="1"/>
                        <a:t>Artísta</a:t>
                      </a:r>
                      <a:endParaRPr lang="en-BE"/>
                    </a:p>
                  </a:txBody>
                  <a:tcPr anchor="ctr"/>
                </a:tc>
                <a:tc>
                  <a:txBody>
                    <a:bodyPr/>
                    <a:lstStyle/>
                    <a:p>
                      <a:pPr algn="ctr"/>
                      <a:r>
                        <a:rPr lang="en-US"/>
                        <a:t>&gt; 400m</a:t>
                      </a:r>
                      <a:endParaRPr lang="en-BE"/>
                    </a:p>
                  </a:txBody>
                  <a:tcPr anchor="ctr"/>
                </a:tc>
                <a:extLst>
                  <a:ext uri="{0D108BD9-81ED-4DB2-BD59-A6C34878D82A}">
                    <a16:rowId xmlns:a16="http://schemas.microsoft.com/office/drawing/2014/main" val="1933450093"/>
                  </a:ext>
                </a:extLst>
              </a:tr>
              <a:tr h="637712">
                <a:tc>
                  <a:txBody>
                    <a:bodyPr/>
                    <a:lstStyle/>
                    <a:p>
                      <a:pPr algn="ctr"/>
                      <a:r>
                        <a:rPr lang="en-US"/>
                        <a:t>19500917-00875</a:t>
                      </a:r>
                      <a:endParaRPr lang="en-BE"/>
                    </a:p>
                  </a:txBody>
                  <a:tcPr anchor="ctr"/>
                </a:tc>
                <a:tc>
                  <a:txBody>
                    <a:bodyPr/>
                    <a:lstStyle/>
                    <a:p>
                      <a:pPr algn="ctr"/>
                      <a:r>
                        <a:rPr lang="en-US"/>
                        <a:t>M</a:t>
                      </a:r>
                      <a:endParaRPr lang="en-BE"/>
                    </a:p>
                  </a:txBody>
                  <a:tcPr anchor="ctr"/>
                </a:tc>
                <a:tc>
                  <a:txBody>
                    <a:bodyPr/>
                    <a:lstStyle/>
                    <a:p>
                      <a:pPr algn="ctr"/>
                      <a:r>
                        <a:rPr lang="en-US"/>
                        <a:t>74</a:t>
                      </a:r>
                      <a:endParaRPr lang="en-BE"/>
                    </a:p>
                  </a:txBody>
                  <a:tcPr anchor="ctr"/>
                </a:tc>
                <a:tc>
                  <a:txBody>
                    <a:bodyPr/>
                    <a:lstStyle/>
                    <a:p>
                      <a:pPr algn="ctr"/>
                      <a:r>
                        <a:rPr lang="en-US"/>
                        <a:t>Politico(a)</a:t>
                      </a:r>
                      <a:endParaRPr lang="en-BE"/>
                    </a:p>
                  </a:txBody>
                  <a:tcPr anchor="ctr"/>
                </a:tc>
                <a:tc>
                  <a:txBody>
                    <a:bodyPr/>
                    <a:lstStyle/>
                    <a:p>
                      <a:pPr algn="ctr"/>
                      <a:r>
                        <a:rPr lang="en-US"/>
                        <a:t>&gt; 90m</a:t>
                      </a:r>
                      <a:endParaRPr lang="en-BE"/>
                    </a:p>
                  </a:txBody>
                  <a:tcPr anchor="ctr"/>
                </a:tc>
                <a:extLst>
                  <a:ext uri="{0D108BD9-81ED-4DB2-BD59-A6C34878D82A}">
                    <a16:rowId xmlns:a16="http://schemas.microsoft.com/office/drawing/2014/main" val="3556090851"/>
                  </a:ext>
                </a:extLst>
              </a:tr>
              <a:tr h="637712">
                <a:tc>
                  <a:txBody>
                    <a:bodyPr/>
                    <a:lstStyle/>
                    <a:p>
                      <a:pPr algn="ctr"/>
                      <a:r>
                        <a:rPr lang="en-US" dirty="0"/>
                        <a:t>20011218-47885</a:t>
                      </a:r>
                      <a:endParaRPr lang="en-BE" dirty="0"/>
                    </a:p>
                  </a:txBody>
                  <a:tcPr anchor="ctr"/>
                </a:tc>
                <a:tc>
                  <a:txBody>
                    <a:bodyPr/>
                    <a:lstStyle/>
                    <a:p>
                      <a:pPr algn="ctr"/>
                      <a:r>
                        <a:rPr lang="en-US"/>
                        <a:t>?</a:t>
                      </a:r>
                      <a:endParaRPr lang="en-BE"/>
                    </a:p>
                  </a:txBody>
                  <a:tcPr anchor="ctr"/>
                </a:tc>
                <a:tc>
                  <a:txBody>
                    <a:bodyPr/>
                    <a:lstStyle/>
                    <a:p>
                      <a:pPr algn="ctr"/>
                      <a:r>
                        <a:rPr lang="en-US"/>
                        <a:t>?</a:t>
                      </a:r>
                      <a:endParaRPr lang="en-BE"/>
                    </a:p>
                  </a:txBody>
                  <a:tcPr anchor="ctr"/>
                </a:tc>
                <a:tc>
                  <a:txBody>
                    <a:bodyPr/>
                    <a:lstStyle/>
                    <a:p>
                      <a:pPr algn="ctr"/>
                      <a:r>
                        <a:rPr lang="en-US"/>
                        <a:t>?</a:t>
                      </a:r>
                      <a:endParaRPr lang="en-BE"/>
                    </a:p>
                  </a:txBody>
                  <a:tcPr anchor="ctr"/>
                </a:tc>
                <a:tc>
                  <a:txBody>
                    <a:bodyPr/>
                    <a:lstStyle/>
                    <a:p>
                      <a:pPr algn="ctr"/>
                      <a:r>
                        <a:rPr lang="en-US" dirty="0"/>
                        <a:t>&gt; 120m</a:t>
                      </a:r>
                      <a:endParaRPr lang="en-BE" dirty="0"/>
                    </a:p>
                  </a:txBody>
                  <a:tcPr anchor="ctr"/>
                </a:tc>
                <a:extLst>
                  <a:ext uri="{0D108BD9-81ED-4DB2-BD59-A6C34878D82A}">
                    <a16:rowId xmlns:a16="http://schemas.microsoft.com/office/drawing/2014/main" val="2341063595"/>
                  </a:ext>
                </a:extLst>
              </a:tr>
            </a:tbl>
          </a:graphicData>
        </a:graphic>
      </p:graphicFrame>
    </p:spTree>
    <p:extLst>
      <p:ext uri="{BB962C8B-B14F-4D97-AF65-F5344CB8AC3E}">
        <p14:creationId xmlns:p14="http://schemas.microsoft.com/office/powerpoint/2010/main" val="260724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9AF5A-12F4-3DB6-929D-3D8CA69662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08B4D5-7189-2E4A-BF38-80D7647ACC2B}"/>
              </a:ext>
            </a:extLst>
          </p:cNvPr>
          <p:cNvSpPr>
            <a:spLocks noGrp="1"/>
          </p:cNvSpPr>
          <p:nvPr>
            <p:ph type="title"/>
          </p:nvPr>
        </p:nvSpPr>
        <p:spPr/>
        <p:txBody>
          <a:bodyPr/>
          <a:lstStyle/>
          <a:p>
            <a:r>
              <a:rPr lang="en-US" err="1"/>
              <a:t>Exercício</a:t>
            </a:r>
            <a:endParaRPr lang="en-BE"/>
          </a:p>
        </p:txBody>
      </p:sp>
      <p:graphicFrame>
        <p:nvGraphicFramePr>
          <p:cNvPr id="3" name="Table 2">
            <a:extLst>
              <a:ext uri="{FF2B5EF4-FFF2-40B4-BE49-F238E27FC236}">
                <a16:creationId xmlns:a16="http://schemas.microsoft.com/office/drawing/2014/main" id="{85931C78-87C5-092A-0467-64465411A622}"/>
              </a:ext>
            </a:extLst>
          </p:cNvPr>
          <p:cNvGraphicFramePr>
            <a:graphicFrameLocks noGrp="1"/>
          </p:cNvGraphicFramePr>
          <p:nvPr>
            <p:extLst>
              <p:ext uri="{D42A27DB-BD31-4B8C-83A1-F6EECF244321}">
                <p14:modId xmlns:p14="http://schemas.microsoft.com/office/powerpoint/2010/main" val="55648738"/>
              </p:ext>
            </p:extLst>
          </p:nvPr>
        </p:nvGraphicFramePr>
        <p:xfrm>
          <a:off x="838199" y="1867064"/>
          <a:ext cx="10515600" cy="3651556"/>
        </p:xfrm>
        <a:graphic>
          <a:graphicData uri="http://schemas.openxmlformats.org/drawingml/2006/table">
            <a:tbl>
              <a:tblPr firstRow="1" bandRow="1">
                <a:tableStyleId>{3B4B98B0-60AC-42C2-AFA5-B58CD77FA1E5}</a:tableStyleId>
              </a:tblPr>
              <a:tblGrid>
                <a:gridCol w="2103120">
                  <a:extLst>
                    <a:ext uri="{9D8B030D-6E8A-4147-A177-3AD203B41FA5}">
                      <a16:colId xmlns:a16="http://schemas.microsoft.com/office/drawing/2014/main" val="3476931513"/>
                    </a:ext>
                  </a:extLst>
                </a:gridCol>
                <a:gridCol w="2103120">
                  <a:extLst>
                    <a:ext uri="{9D8B030D-6E8A-4147-A177-3AD203B41FA5}">
                      <a16:colId xmlns:a16="http://schemas.microsoft.com/office/drawing/2014/main" val="4068577195"/>
                    </a:ext>
                  </a:extLst>
                </a:gridCol>
                <a:gridCol w="2103120">
                  <a:extLst>
                    <a:ext uri="{9D8B030D-6E8A-4147-A177-3AD203B41FA5}">
                      <a16:colId xmlns:a16="http://schemas.microsoft.com/office/drawing/2014/main" val="2078805785"/>
                    </a:ext>
                  </a:extLst>
                </a:gridCol>
                <a:gridCol w="2103120">
                  <a:extLst>
                    <a:ext uri="{9D8B030D-6E8A-4147-A177-3AD203B41FA5}">
                      <a16:colId xmlns:a16="http://schemas.microsoft.com/office/drawing/2014/main" val="3377875367"/>
                    </a:ext>
                  </a:extLst>
                </a:gridCol>
                <a:gridCol w="2103120">
                  <a:extLst>
                    <a:ext uri="{9D8B030D-6E8A-4147-A177-3AD203B41FA5}">
                      <a16:colId xmlns:a16="http://schemas.microsoft.com/office/drawing/2014/main" val="2793569468"/>
                    </a:ext>
                  </a:extLst>
                </a:gridCol>
              </a:tblGrid>
              <a:tr h="1100708">
                <a:tc>
                  <a:txBody>
                    <a:bodyPr/>
                    <a:lstStyle/>
                    <a:p>
                      <a:pPr algn="ctr"/>
                      <a:r>
                        <a:rPr lang="en-US"/>
                        <a:t>ID</a:t>
                      </a:r>
                      <a:endParaRPr lang="en-BE"/>
                    </a:p>
                  </a:txBody>
                  <a:tcPr anchor="ctr"/>
                </a:tc>
                <a:tc>
                  <a:txBody>
                    <a:bodyPr/>
                    <a:lstStyle/>
                    <a:p>
                      <a:pPr algn="ctr"/>
                      <a:r>
                        <a:rPr lang="en-US" err="1"/>
                        <a:t>Sexo</a:t>
                      </a:r>
                      <a:endParaRPr lang="en-BE"/>
                    </a:p>
                  </a:txBody>
                  <a:tcPr anchor="ctr"/>
                </a:tc>
                <a:tc>
                  <a:txBody>
                    <a:bodyPr/>
                    <a:lstStyle/>
                    <a:p>
                      <a:pPr algn="ctr"/>
                      <a:r>
                        <a:rPr lang="en-US" err="1"/>
                        <a:t>Idade</a:t>
                      </a:r>
                      <a:endParaRPr lang="en-BE"/>
                    </a:p>
                  </a:txBody>
                  <a:tcPr anchor="ctr"/>
                </a:tc>
                <a:tc>
                  <a:txBody>
                    <a:bodyPr/>
                    <a:lstStyle/>
                    <a:p>
                      <a:pPr algn="ctr"/>
                      <a:r>
                        <a:rPr lang="en-US" err="1"/>
                        <a:t>Profissão</a:t>
                      </a:r>
                      <a:endParaRPr lang="en-BE"/>
                    </a:p>
                  </a:txBody>
                  <a:tcPr anchor="ctr"/>
                </a:tc>
                <a:tc>
                  <a:txBody>
                    <a:bodyPr/>
                    <a:lstStyle/>
                    <a:p>
                      <a:pPr algn="ctr"/>
                      <a:r>
                        <a:rPr lang="en-US" err="1"/>
                        <a:t>Seguidores</a:t>
                      </a:r>
                      <a:r>
                        <a:rPr lang="en-US"/>
                        <a:t> no Insta</a:t>
                      </a:r>
                      <a:endParaRPr lang="en-BE"/>
                    </a:p>
                  </a:txBody>
                  <a:tcPr anchor="ctr"/>
                </a:tc>
                <a:extLst>
                  <a:ext uri="{0D108BD9-81ED-4DB2-BD59-A6C34878D82A}">
                    <a16:rowId xmlns:a16="http://schemas.microsoft.com/office/drawing/2014/main" val="1177472221"/>
                  </a:ext>
                </a:extLst>
              </a:tr>
              <a:tr h="637712">
                <a:tc>
                  <a:txBody>
                    <a:bodyPr/>
                    <a:lstStyle/>
                    <a:p>
                      <a:pPr algn="ctr"/>
                      <a:r>
                        <a:rPr lang="en-US"/>
                        <a:t>19850205-88780</a:t>
                      </a:r>
                      <a:endParaRPr lang="en-BE"/>
                    </a:p>
                  </a:txBody>
                  <a:tcPr anchor="ctr"/>
                </a:tc>
                <a:tc>
                  <a:txBody>
                    <a:bodyPr/>
                    <a:lstStyle/>
                    <a:p>
                      <a:pPr algn="ctr"/>
                      <a:r>
                        <a:rPr lang="en-US"/>
                        <a:t>M</a:t>
                      </a:r>
                      <a:endParaRPr lang="en-BE"/>
                    </a:p>
                  </a:txBody>
                  <a:tcPr anchor="ctr"/>
                </a:tc>
                <a:tc>
                  <a:txBody>
                    <a:bodyPr/>
                    <a:lstStyle/>
                    <a:p>
                      <a:pPr algn="ctr"/>
                      <a:r>
                        <a:rPr lang="en-US"/>
                        <a:t>40</a:t>
                      </a:r>
                      <a:endParaRPr lang="en-BE"/>
                    </a:p>
                  </a:txBody>
                  <a:tcPr anchor="ctr"/>
                </a:tc>
                <a:tc>
                  <a:txBody>
                    <a:bodyPr/>
                    <a:lstStyle/>
                    <a:p>
                      <a:pPr algn="ctr"/>
                      <a:r>
                        <a:rPr lang="en-US" err="1"/>
                        <a:t>Jogador</a:t>
                      </a:r>
                      <a:r>
                        <a:rPr lang="en-US"/>
                        <a:t> </a:t>
                      </a:r>
                      <a:r>
                        <a:rPr lang="en-US" err="1"/>
                        <a:t>futebol</a:t>
                      </a:r>
                      <a:endParaRPr lang="en-BE"/>
                    </a:p>
                  </a:txBody>
                  <a:tcPr anchor="ctr"/>
                </a:tc>
                <a:tc>
                  <a:txBody>
                    <a:bodyPr/>
                    <a:lstStyle/>
                    <a:p>
                      <a:pPr algn="ctr"/>
                      <a:r>
                        <a:rPr lang="en-US" sz="1800" b="0" kern="1200" dirty="0">
                          <a:solidFill>
                            <a:schemeClr val="dk1"/>
                          </a:solidFill>
                          <a:effectLst/>
                        </a:rPr>
                        <a:t>694m</a:t>
                      </a:r>
                      <a:endParaRPr lang="en-BE" dirty="0"/>
                    </a:p>
                  </a:txBody>
                  <a:tcPr anchor="ctr"/>
                </a:tc>
                <a:extLst>
                  <a:ext uri="{0D108BD9-81ED-4DB2-BD59-A6C34878D82A}">
                    <a16:rowId xmlns:a16="http://schemas.microsoft.com/office/drawing/2014/main" val="132550634"/>
                  </a:ext>
                </a:extLst>
              </a:tr>
              <a:tr h="637712">
                <a:tc>
                  <a:txBody>
                    <a:bodyPr/>
                    <a:lstStyle/>
                    <a:p>
                      <a:pPr algn="ctr"/>
                      <a:r>
                        <a:rPr lang="en-US"/>
                        <a:t>19920722-10247</a:t>
                      </a:r>
                      <a:endParaRPr lang="en-BE"/>
                    </a:p>
                  </a:txBody>
                  <a:tcPr anchor="ctr"/>
                </a:tc>
                <a:tc>
                  <a:txBody>
                    <a:bodyPr/>
                    <a:lstStyle/>
                    <a:p>
                      <a:pPr algn="ctr"/>
                      <a:r>
                        <a:rPr lang="en-US"/>
                        <a:t>F</a:t>
                      </a:r>
                      <a:endParaRPr lang="en-BE"/>
                    </a:p>
                  </a:txBody>
                  <a:tcPr anchor="ctr"/>
                </a:tc>
                <a:tc>
                  <a:txBody>
                    <a:bodyPr/>
                    <a:lstStyle/>
                    <a:p>
                      <a:pPr algn="ctr"/>
                      <a:r>
                        <a:rPr lang="en-US" dirty="0"/>
                        <a:t>33</a:t>
                      </a:r>
                      <a:endParaRPr lang="en-BE" dirty="0"/>
                    </a:p>
                  </a:txBody>
                  <a:tcPr anchor="ctr"/>
                </a:tc>
                <a:tc>
                  <a:txBody>
                    <a:bodyPr/>
                    <a:lstStyle/>
                    <a:p>
                      <a:pPr algn="ctr"/>
                      <a:r>
                        <a:rPr lang="en-US" err="1"/>
                        <a:t>Artísta</a:t>
                      </a:r>
                      <a:endParaRPr lang="en-BE"/>
                    </a:p>
                  </a:txBody>
                  <a:tcPr anchor="ctr"/>
                </a:tc>
                <a:tc>
                  <a:txBody>
                    <a:bodyPr/>
                    <a:lstStyle/>
                    <a:p>
                      <a:pPr algn="ctr"/>
                      <a:r>
                        <a:rPr lang="en-US"/>
                        <a:t>&gt; 400m</a:t>
                      </a:r>
                      <a:endParaRPr lang="en-BE"/>
                    </a:p>
                  </a:txBody>
                  <a:tcPr anchor="ctr"/>
                </a:tc>
                <a:extLst>
                  <a:ext uri="{0D108BD9-81ED-4DB2-BD59-A6C34878D82A}">
                    <a16:rowId xmlns:a16="http://schemas.microsoft.com/office/drawing/2014/main" val="1933450093"/>
                  </a:ext>
                </a:extLst>
              </a:tr>
              <a:tr h="637712">
                <a:tc>
                  <a:txBody>
                    <a:bodyPr/>
                    <a:lstStyle/>
                    <a:p>
                      <a:pPr algn="ctr"/>
                      <a:r>
                        <a:rPr lang="en-US"/>
                        <a:t>19500917-00875</a:t>
                      </a:r>
                      <a:endParaRPr lang="en-BE"/>
                    </a:p>
                  </a:txBody>
                  <a:tcPr anchor="ctr"/>
                </a:tc>
                <a:tc>
                  <a:txBody>
                    <a:bodyPr/>
                    <a:lstStyle/>
                    <a:p>
                      <a:pPr algn="ctr"/>
                      <a:r>
                        <a:rPr lang="en-US"/>
                        <a:t>M</a:t>
                      </a:r>
                      <a:endParaRPr lang="en-BE"/>
                    </a:p>
                  </a:txBody>
                  <a:tcPr anchor="ctr"/>
                </a:tc>
                <a:tc>
                  <a:txBody>
                    <a:bodyPr/>
                    <a:lstStyle/>
                    <a:p>
                      <a:pPr algn="ctr"/>
                      <a:r>
                        <a:rPr lang="en-US"/>
                        <a:t>74</a:t>
                      </a:r>
                      <a:endParaRPr lang="en-BE"/>
                    </a:p>
                  </a:txBody>
                  <a:tcPr anchor="ctr"/>
                </a:tc>
                <a:tc>
                  <a:txBody>
                    <a:bodyPr/>
                    <a:lstStyle/>
                    <a:p>
                      <a:pPr algn="ctr"/>
                      <a:r>
                        <a:rPr lang="en-US"/>
                        <a:t>Politico(a)</a:t>
                      </a:r>
                      <a:endParaRPr lang="en-BE"/>
                    </a:p>
                  </a:txBody>
                  <a:tcPr anchor="ctr"/>
                </a:tc>
                <a:tc>
                  <a:txBody>
                    <a:bodyPr/>
                    <a:lstStyle/>
                    <a:p>
                      <a:pPr algn="ctr"/>
                      <a:r>
                        <a:rPr lang="en-US"/>
                        <a:t>&gt; 90m</a:t>
                      </a:r>
                      <a:endParaRPr lang="en-BE"/>
                    </a:p>
                  </a:txBody>
                  <a:tcPr anchor="ctr"/>
                </a:tc>
                <a:extLst>
                  <a:ext uri="{0D108BD9-81ED-4DB2-BD59-A6C34878D82A}">
                    <a16:rowId xmlns:a16="http://schemas.microsoft.com/office/drawing/2014/main" val="3556090851"/>
                  </a:ext>
                </a:extLst>
              </a:tr>
              <a:tr h="637712">
                <a:tc>
                  <a:txBody>
                    <a:bodyPr/>
                    <a:lstStyle/>
                    <a:p>
                      <a:pPr algn="ctr"/>
                      <a:r>
                        <a:rPr lang="en-US"/>
                        <a:t>20011218-47885</a:t>
                      </a:r>
                      <a:endParaRPr lang="en-BE"/>
                    </a:p>
                  </a:txBody>
                  <a:tcPr anchor="ctr"/>
                </a:tc>
                <a:tc>
                  <a:txBody>
                    <a:bodyPr/>
                    <a:lstStyle/>
                    <a:p>
                      <a:pPr algn="ctr"/>
                      <a:r>
                        <a:rPr lang="en-US"/>
                        <a:t>F</a:t>
                      </a:r>
                      <a:endParaRPr lang="en-BE"/>
                    </a:p>
                  </a:txBody>
                  <a:tcPr anchor="ctr"/>
                </a:tc>
                <a:tc>
                  <a:txBody>
                    <a:bodyPr/>
                    <a:lstStyle/>
                    <a:p>
                      <a:pPr algn="ctr"/>
                      <a:r>
                        <a:rPr lang="en-US"/>
                        <a:t>23</a:t>
                      </a:r>
                      <a:endParaRPr lang="en-BE"/>
                    </a:p>
                  </a:txBody>
                  <a:tcPr anchor="ctr"/>
                </a:tc>
                <a:tc>
                  <a:txBody>
                    <a:bodyPr/>
                    <a:lstStyle/>
                    <a:p>
                      <a:pPr algn="ctr"/>
                      <a:r>
                        <a:rPr lang="en-US" err="1"/>
                        <a:t>Cantora</a:t>
                      </a:r>
                      <a:endParaRPr lang="en-BE"/>
                    </a:p>
                  </a:txBody>
                  <a:tcPr anchor="ctr"/>
                </a:tc>
                <a:tc>
                  <a:txBody>
                    <a:bodyPr/>
                    <a:lstStyle/>
                    <a:p>
                      <a:pPr algn="ctr"/>
                      <a:r>
                        <a:rPr lang="en-US" dirty="0"/>
                        <a:t>&gt; 120m</a:t>
                      </a:r>
                      <a:endParaRPr lang="en-BE" dirty="0"/>
                    </a:p>
                  </a:txBody>
                  <a:tcPr anchor="ctr"/>
                </a:tc>
                <a:extLst>
                  <a:ext uri="{0D108BD9-81ED-4DB2-BD59-A6C34878D82A}">
                    <a16:rowId xmlns:a16="http://schemas.microsoft.com/office/drawing/2014/main" val="2341063595"/>
                  </a:ext>
                </a:extLst>
              </a:tr>
            </a:tbl>
          </a:graphicData>
        </a:graphic>
      </p:graphicFrame>
    </p:spTree>
    <p:extLst>
      <p:ext uri="{BB962C8B-B14F-4D97-AF65-F5344CB8AC3E}">
        <p14:creationId xmlns:p14="http://schemas.microsoft.com/office/powerpoint/2010/main" val="358588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57669-AF9B-9327-20E2-54C002FB3572}"/>
              </a:ext>
            </a:extLst>
          </p:cNvPr>
          <p:cNvSpPr>
            <a:spLocks noGrp="1"/>
          </p:cNvSpPr>
          <p:nvPr>
            <p:ph type="title"/>
          </p:nvPr>
        </p:nvSpPr>
        <p:spPr/>
        <p:txBody>
          <a:bodyPr/>
          <a:lstStyle/>
          <a:p>
            <a:r>
              <a:rPr lang="en-US" dirty="0"/>
              <a:t>Personal data</a:t>
            </a:r>
            <a:endParaRPr lang="en-BE" dirty="0"/>
          </a:p>
        </p:txBody>
      </p:sp>
      <p:sp>
        <p:nvSpPr>
          <p:cNvPr id="5" name="Content Placeholder 3">
            <a:extLst>
              <a:ext uri="{FF2B5EF4-FFF2-40B4-BE49-F238E27FC236}">
                <a16:creationId xmlns:a16="http://schemas.microsoft.com/office/drawing/2014/main" id="{895AF93D-4102-9859-9C7B-4B15BB8C2979}"/>
              </a:ext>
            </a:extLst>
          </p:cNvPr>
          <p:cNvSpPr>
            <a:spLocks noGrp="1"/>
          </p:cNvSpPr>
          <p:nvPr>
            <p:ph sz="quarter" idx="10"/>
          </p:nvPr>
        </p:nvSpPr>
        <p:spPr>
          <a:xfrm>
            <a:off x="838200" y="1792288"/>
            <a:ext cx="4941888" cy="4700587"/>
          </a:xfrm>
        </p:spPr>
        <p:txBody>
          <a:bodyPr/>
          <a:lstStyle/>
          <a:p>
            <a:pPr marL="0" indent="0">
              <a:buNone/>
            </a:pPr>
            <a:r>
              <a:rPr lang="en-US" sz="2000" dirty="0"/>
              <a:t>Certain data points can become identifying when they are unique or rare, specially when combined with other data sources. Think of </a:t>
            </a:r>
            <a:r>
              <a:rPr lang="en-US" sz="2000" b="1" dirty="0"/>
              <a:t>rare diseases</a:t>
            </a:r>
            <a:r>
              <a:rPr lang="en-US" sz="2000" dirty="0"/>
              <a:t>, </a:t>
            </a:r>
            <a:r>
              <a:rPr lang="en-US" sz="2000" b="1" dirty="0"/>
              <a:t>specific job titles like “CEO of a Fortune 500 company”</a:t>
            </a:r>
            <a:r>
              <a:rPr lang="en-US" sz="2000" dirty="0"/>
              <a:t>, </a:t>
            </a:r>
            <a:r>
              <a:rPr lang="en-US" sz="2000" b="1" dirty="0"/>
              <a:t>unusual combinations of hobbies and locations</a:t>
            </a:r>
            <a:r>
              <a:rPr lang="en-US" sz="2000" dirty="0"/>
              <a:t>, or </a:t>
            </a:r>
            <a:r>
              <a:rPr lang="en-US" sz="2000" b="1" dirty="0"/>
              <a:t>publication records in niche academic fields</a:t>
            </a:r>
            <a:r>
              <a:rPr lang="en-US" sz="2000" dirty="0"/>
              <a:t>.</a:t>
            </a:r>
            <a:endParaRPr lang="en-US" sz="2000" dirty="0">
              <a:highlight>
                <a:srgbClr val="CCEDED"/>
              </a:highlight>
            </a:endParaRPr>
          </a:p>
          <a:p>
            <a:pPr marL="0" indent="0">
              <a:buNone/>
            </a:pPr>
            <a:r>
              <a:rPr lang="en-US" sz="2000" dirty="0">
                <a:highlight>
                  <a:srgbClr val="CCEDED"/>
                </a:highlight>
              </a:rPr>
              <a:t>What about AI?</a:t>
            </a:r>
            <a:endParaRPr lang="en-BE" sz="2000" dirty="0">
              <a:highlight>
                <a:srgbClr val="CCEDED"/>
              </a:highlight>
            </a:endParaRPr>
          </a:p>
        </p:txBody>
      </p:sp>
      <p:pic>
        <p:nvPicPr>
          <p:cNvPr id="3074" name="Picture 2">
            <a:extLst>
              <a:ext uri="{FF2B5EF4-FFF2-40B4-BE49-F238E27FC236}">
                <a16:creationId xmlns:a16="http://schemas.microsoft.com/office/drawing/2014/main" id="{12CD7704-FEB5-AF09-6558-0364CA60C3C9}"/>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l="15762" r="2511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1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F346-7921-3BA5-7C4E-0E9527BD5A3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B8A03B2-BE23-EFF1-633B-E86137685B7A}"/>
              </a:ext>
            </a:extLst>
          </p:cNvPr>
          <p:cNvSpPr/>
          <p:nvPr/>
        </p:nvSpPr>
        <p:spPr>
          <a:xfrm>
            <a:off x="0" y="0"/>
            <a:ext cx="12192000" cy="6858000"/>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Freeform: Shape 9">
            <a:extLst>
              <a:ext uri="{FF2B5EF4-FFF2-40B4-BE49-F238E27FC236}">
                <a16:creationId xmlns:a16="http://schemas.microsoft.com/office/drawing/2014/main" id="{2BC43DD4-2AD7-CE77-666F-72A901FFB36E}"/>
              </a:ext>
            </a:extLst>
          </p:cNvPr>
          <p:cNvSpPr/>
          <p:nvPr/>
        </p:nvSpPr>
        <p:spPr>
          <a:xfrm rot="5400000">
            <a:off x="4474690" y="5611373"/>
            <a:ext cx="2290034" cy="164978"/>
          </a:xfrm>
          <a:custGeom>
            <a:avLst/>
            <a:gdLst>
              <a:gd name="connsiteX0" fmla="*/ 0 w 2290034"/>
              <a:gd name="connsiteY0" fmla="*/ 0 h 164978"/>
              <a:gd name="connsiteX1" fmla="*/ 2290034 w 2290034"/>
              <a:gd name="connsiteY1" fmla="*/ 0 h 164978"/>
              <a:gd name="connsiteX2" fmla="*/ 2290034 w 2290034"/>
              <a:gd name="connsiteY2" fmla="*/ 164979 h 164978"/>
              <a:gd name="connsiteX3" fmla="*/ 0 w 2290034"/>
              <a:gd name="connsiteY3" fmla="*/ 164979 h 164978"/>
            </a:gdLst>
            <a:ahLst/>
            <a:cxnLst>
              <a:cxn ang="0">
                <a:pos x="connsiteX0" y="connsiteY0"/>
              </a:cxn>
              <a:cxn ang="0">
                <a:pos x="connsiteX1" y="connsiteY1"/>
              </a:cxn>
              <a:cxn ang="0">
                <a:pos x="connsiteX2" y="connsiteY2"/>
              </a:cxn>
              <a:cxn ang="0">
                <a:pos x="connsiteX3" y="connsiteY3"/>
              </a:cxn>
            </a:cxnLst>
            <a:rect l="l" t="t" r="r" b="b"/>
            <a:pathLst>
              <a:path w="2290034" h="164978">
                <a:moveTo>
                  <a:pt x="0" y="0"/>
                </a:moveTo>
                <a:lnTo>
                  <a:pt x="2290034" y="0"/>
                </a:lnTo>
                <a:lnTo>
                  <a:pt x="2290034" y="164979"/>
                </a:lnTo>
                <a:lnTo>
                  <a:pt x="0" y="164979"/>
                </a:lnTo>
                <a:close/>
              </a:path>
            </a:pathLst>
          </a:custGeom>
          <a:solidFill>
            <a:srgbClr val="C4AFD3"/>
          </a:solidFill>
          <a:ln w="23644" cap="flat">
            <a:solidFill>
              <a:schemeClr val="accent3"/>
            </a:solidFill>
            <a:prstDash val="solid"/>
            <a:miter/>
          </a:ln>
        </p:spPr>
        <p:txBody>
          <a:bodyPr rtlCol="0" anchor="ctr"/>
          <a:lstStyle/>
          <a:p>
            <a:endParaRPr lang="en-BE"/>
          </a:p>
        </p:txBody>
      </p:sp>
      <p:grpSp>
        <p:nvGrpSpPr>
          <p:cNvPr id="12" name="Graphic 7">
            <a:extLst>
              <a:ext uri="{FF2B5EF4-FFF2-40B4-BE49-F238E27FC236}">
                <a16:creationId xmlns:a16="http://schemas.microsoft.com/office/drawing/2014/main" id="{F0EEF9D9-11C6-C675-A5FD-FC75C93EAB7D}"/>
              </a:ext>
            </a:extLst>
          </p:cNvPr>
          <p:cNvGrpSpPr/>
          <p:nvPr/>
        </p:nvGrpSpPr>
        <p:grpSpPr>
          <a:xfrm>
            <a:off x="7209402" y="5059077"/>
            <a:ext cx="1600802" cy="1779984"/>
            <a:chOff x="9952602" y="5059077"/>
            <a:chExt cx="1600802" cy="1779984"/>
          </a:xfrm>
        </p:grpSpPr>
        <p:sp>
          <p:nvSpPr>
            <p:cNvPr id="13" name="Freeform: Shape 12">
              <a:extLst>
                <a:ext uri="{FF2B5EF4-FFF2-40B4-BE49-F238E27FC236}">
                  <a16:creationId xmlns:a16="http://schemas.microsoft.com/office/drawing/2014/main" id="{6E8F1559-F411-D2F0-A7E9-C02DD2E45C87}"/>
                </a:ext>
              </a:extLst>
            </p:cNvPr>
            <p:cNvSpPr/>
            <p:nvPr/>
          </p:nvSpPr>
          <p:spPr>
            <a:xfrm>
              <a:off x="10636553" y="5196013"/>
              <a:ext cx="242187" cy="460519"/>
            </a:xfrm>
            <a:custGeom>
              <a:avLst/>
              <a:gdLst>
                <a:gd name="connsiteX0" fmla="*/ 0 w 242187"/>
                <a:gd name="connsiteY0" fmla="*/ 0 h 460519"/>
                <a:gd name="connsiteX1" fmla="*/ 242187 w 242187"/>
                <a:gd name="connsiteY1" fmla="*/ 0 h 460519"/>
                <a:gd name="connsiteX2" fmla="*/ 242187 w 242187"/>
                <a:gd name="connsiteY2" fmla="*/ 460520 h 460519"/>
                <a:gd name="connsiteX3" fmla="*/ 0 w 242187"/>
                <a:gd name="connsiteY3" fmla="*/ 460520 h 460519"/>
              </a:gdLst>
              <a:ahLst/>
              <a:cxnLst>
                <a:cxn ang="0">
                  <a:pos x="connsiteX0" y="connsiteY0"/>
                </a:cxn>
                <a:cxn ang="0">
                  <a:pos x="connsiteX1" y="connsiteY1"/>
                </a:cxn>
                <a:cxn ang="0">
                  <a:pos x="connsiteX2" y="connsiteY2"/>
                </a:cxn>
                <a:cxn ang="0">
                  <a:pos x="connsiteX3" y="connsiteY3"/>
                </a:cxn>
              </a:cxnLst>
              <a:rect l="l" t="t" r="r" b="b"/>
              <a:pathLst>
                <a:path w="242187" h="460519">
                  <a:moveTo>
                    <a:pt x="0" y="0"/>
                  </a:moveTo>
                  <a:lnTo>
                    <a:pt x="242187" y="0"/>
                  </a:lnTo>
                  <a:lnTo>
                    <a:pt x="242187" y="460520"/>
                  </a:lnTo>
                  <a:lnTo>
                    <a:pt x="0" y="460520"/>
                  </a:lnTo>
                  <a:close/>
                </a:path>
              </a:pathLst>
            </a:custGeom>
            <a:solidFill>
              <a:srgbClr val="FFFFFF"/>
            </a:solidFill>
            <a:ln w="23644" cap="flat">
              <a:solidFill>
                <a:schemeClr val="accent3"/>
              </a:solidFill>
              <a:prstDash val="solid"/>
              <a:miter/>
            </a:ln>
          </p:spPr>
          <p:txBody>
            <a:bodyPr rtlCol="0" anchor="ctr"/>
            <a:lstStyle/>
            <a:p>
              <a:endParaRPr lang="en-BE"/>
            </a:p>
          </p:txBody>
        </p:sp>
        <p:sp>
          <p:nvSpPr>
            <p:cNvPr id="14" name="Freeform: Shape 13">
              <a:extLst>
                <a:ext uri="{FF2B5EF4-FFF2-40B4-BE49-F238E27FC236}">
                  <a16:creationId xmlns:a16="http://schemas.microsoft.com/office/drawing/2014/main" id="{54361B0D-BE04-90C6-F32D-8929C199EBE6}"/>
                </a:ext>
              </a:extLst>
            </p:cNvPr>
            <p:cNvSpPr/>
            <p:nvPr/>
          </p:nvSpPr>
          <p:spPr>
            <a:xfrm>
              <a:off x="10714490" y="5656533"/>
              <a:ext cx="86495" cy="752419"/>
            </a:xfrm>
            <a:custGeom>
              <a:avLst/>
              <a:gdLst>
                <a:gd name="connsiteX0" fmla="*/ 0 w 86495"/>
                <a:gd name="connsiteY0" fmla="*/ 0 h 752419"/>
                <a:gd name="connsiteX1" fmla="*/ 86495 w 86495"/>
                <a:gd name="connsiteY1" fmla="*/ 0 h 752419"/>
                <a:gd name="connsiteX2" fmla="*/ 86495 w 86495"/>
                <a:gd name="connsiteY2" fmla="*/ 752419 h 752419"/>
                <a:gd name="connsiteX3" fmla="*/ 0 w 86495"/>
                <a:gd name="connsiteY3" fmla="*/ 752419 h 752419"/>
              </a:gdLst>
              <a:ahLst/>
              <a:cxnLst>
                <a:cxn ang="0">
                  <a:pos x="connsiteX0" y="connsiteY0"/>
                </a:cxn>
                <a:cxn ang="0">
                  <a:pos x="connsiteX1" y="connsiteY1"/>
                </a:cxn>
                <a:cxn ang="0">
                  <a:pos x="connsiteX2" y="connsiteY2"/>
                </a:cxn>
                <a:cxn ang="0">
                  <a:pos x="connsiteX3" y="connsiteY3"/>
                </a:cxn>
              </a:cxnLst>
              <a:rect l="l" t="t" r="r" b="b"/>
              <a:pathLst>
                <a:path w="86495" h="752419">
                  <a:moveTo>
                    <a:pt x="0" y="0"/>
                  </a:moveTo>
                  <a:lnTo>
                    <a:pt x="86495" y="0"/>
                  </a:lnTo>
                  <a:lnTo>
                    <a:pt x="86495" y="752419"/>
                  </a:lnTo>
                  <a:lnTo>
                    <a:pt x="0" y="752419"/>
                  </a:lnTo>
                  <a:close/>
                </a:path>
              </a:pathLst>
            </a:custGeom>
            <a:solidFill>
              <a:srgbClr val="FFFFFF"/>
            </a:solidFill>
            <a:ln w="23644" cap="flat">
              <a:solidFill>
                <a:schemeClr val="accent3"/>
              </a:solidFill>
              <a:prstDash val="solid"/>
              <a:miter/>
            </a:ln>
          </p:spPr>
          <p:txBody>
            <a:bodyPr rtlCol="0" anchor="ctr"/>
            <a:lstStyle/>
            <a:p>
              <a:endParaRPr lang="en-BE"/>
            </a:p>
          </p:txBody>
        </p:sp>
        <p:sp>
          <p:nvSpPr>
            <p:cNvPr id="15" name="Freeform: Shape 14">
              <a:extLst>
                <a:ext uri="{FF2B5EF4-FFF2-40B4-BE49-F238E27FC236}">
                  <a16:creationId xmlns:a16="http://schemas.microsoft.com/office/drawing/2014/main" id="{417C2771-A366-5D83-4CB6-021F5DC24746}"/>
                </a:ext>
              </a:extLst>
            </p:cNvPr>
            <p:cNvSpPr/>
            <p:nvPr/>
          </p:nvSpPr>
          <p:spPr>
            <a:xfrm>
              <a:off x="10107019" y="5059077"/>
              <a:ext cx="1301619" cy="188468"/>
            </a:xfrm>
            <a:custGeom>
              <a:avLst/>
              <a:gdLst>
                <a:gd name="connsiteX0" fmla="*/ 1207476 w 1301619"/>
                <a:gd name="connsiteY0" fmla="*/ 0 h 188468"/>
                <a:gd name="connsiteX1" fmla="*/ 1301619 w 1301619"/>
                <a:gd name="connsiteY1" fmla="*/ 94144 h 188468"/>
                <a:gd name="connsiteX2" fmla="*/ 1301619 w 1301619"/>
                <a:gd name="connsiteY2" fmla="*/ 94326 h 188468"/>
                <a:gd name="connsiteX3" fmla="*/ 1207476 w 1301619"/>
                <a:gd name="connsiteY3" fmla="*/ 188469 h 188468"/>
                <a:gd name="connsiteX4" fmla="*/ 94143 w 1301619"/>
                <a:gd name="connsiteY4" fmla="*/ 188469 h 188468"/>
                <a:gd name="connsiteX5" fmla="*/ 0 w 1301619"/>
                <a:gd name="connsiteY5" fmla="*/ 94326 h 188468"/>
                <a:gd name="connsiteX6" fmla="*/ 0 w 1301619"/>
                <a:gd name="connsiteY6" fmla="*/ 94144 h 188468"/>
                <a:gd name="connsiteX7" fmla="*/ 94143 w 1301619"/>
                <a:gd name="connsiteY7" fmla="*/ 0 h 1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1619" h="188468">
                  <a:moveTo>
                    <a:pt x="1207476" y="0"/>
                  </a:moveTo>
                  <a:cubicBezTo>
                    <a:pt x="1259470" y="0"/>
                    <a:pt x="1301619" y="42149"/>
                    <a:pt x="1301619" y="94144"/>
                  </a:cubicBezTo>
                  <a:lnTo>
                    <a:pt x="1301619" y="94326"/>
                  </a:lnTo>
                  <a:cubicBezTo>
                    <a:pt x="1301619" y="146320"/>
                    <a:pt x="1259470" y="188469"/>
                    <a:pt x="1207476" y="188469"/>
                  </a:cubicBezTo>
                  <a:lnTo>
                    <a:pt x="94143" y="188469"/>
                  </a:lnTo>
                  <a:cubicBezTo>
                    <a:pt x="42149" y="188469"/>
                    <a:pt x="0" y="146320"/>
                    <a:pt x="0" y="94326"/>
                  </a:cubicBezTo>
                  <a:lnTo>
                    <a:pt x="0" y="94144"/>
                  </a:lnTo>
                  <a:cubicBezTo>
                    <a:pt x="0" y="42149"/>
                    <a:pt x="42149" y="0"/>
                    <a:pt x="94143" y="0"/>
                  </a:cubicBezTo>
                  <a:close/>
                </a:path>
              </a:pathLst>
            </a:custGeom>
            <a:solidFill>
              <a:srgbClr val="FFFFFF"/>
            </a:solidFill>
            <a:ln w="23644" cap="flat">
              <a:solidFill>
                <a:schemeClr val="accent3"/>
              </a:solidFill>
              <a:prstDash val="solid"/>
              <a:miter/>
            </a:ln>
          </p:spPr>
          <p:txBody>
            <a:bodyPr rtlCol="0" anchor="ctr"/>
            <a:lstStyle/>
            <a:p>
              <a:endParaRPr lang="en-BE"/>
            </a:p>
          </p:txBody>
        </p:sp>
        <p:grpSp>
          <p:nvGrpSpPr>
            <p:cNvPr id="16" name="Graphic 7">
              <a:extLst>
                <a:ext uri="{FF2B5EF4-FFF2-40B4-BE49-F238E27FC236}">
                  <a16:creationId xmlns:a16="http://schemas.microsoft.com/office/drawing/2014/main" id="{B6081A14-D607-0401-D9C8-98EBC993F092}"/>
                </a:ext>
              </a:extLst>
            </p:cNvPr>
            <p:cNvGrpSpPr/>
            <p:nvPr/>
          </p:nvGrpSpPr>
          <p:grpSpPr>
            <a:xfrm>
              <a:off x="9952602" y="6379270"/>
              <a:ext cx="299365" cy="459791"/>
              <a:chOff x="9952602" y="6379270"/>
              <a:chExt cx="299365" cy="459791"/>
            </a:xfrm>
          </p:grpSpPr>
          <p:sp>
            <p:nvSpPr>
              <p:cNvPr id="17" name="Freeform: Shape 16">
                <a:extLst>
                  <a:ext uri="{FF2B5EF4-FFF2-40B4-BE49-F238E27FC236}">
                    <a16:creationId xmlns:a16="http://schemas.microsoft.com/office/drawing/2014/main" id="{942FDC66-C863-69D4-A0BA-A50A27739556}"/>
                  </a:ext>
                </a:extLst>
              </p:cNvPr>
              <p:cNvSpPr/>
              <p:nvPr/>
            </p:nvSpPr>
            <p:spPr>
              <a:xfrm>
                <a:off x="10102285" y="6379270"/>
                <a:ext cx="18209" cy="265859"/>
              </a:xfrm>
              <a:custGeom>
                <a:avLst/>
                <a:gdLst>
                  <a:gd name="connsiteX0" fmla="*/ 0 w 18209"/>
                  <a:gd name="connsiteY0" fmla="*/ 0 h 265859"/>
                  <a:gd name="connsiteX1" fmla="*/ 0 w 18209"/>
                  <a:gd name="connsiteY1" fmla="*/ 265860 h 265859"/>
                </a:gdLst>
                <a:ahLst/>
                <a:cxnLst>
                  <a:cxn ang="0">
                    <a:pos x="connsiteX0" y="connsiteY0"/>
                  </a:cxn>
                  <a:cxn ang="0">
                    <a:pos x="connsiteX1" y="connsiteY1"/>
                  </a:cxn>
                </a:cxnLst>
                <a:rect l="l" t="t" r="r" b="b"/>
                <a:pathLst>
                  <a:path w="18209" h="265859">
                    <a:moveTo>
                      <a:pt x="0" y="0"/>
                    </a:moveTo>
                    <a:lnTo>
                      <a:pt x="0" y="265860"/>
                    </a:lnTo>
                  </a:path>
                </a:pathLst>
              </a:custGeom>
              <a:ln w="23644" cap="flat">
                <a:solidFill>
                  <a:schemeClr val="accent3"/>
                </a:solidFill>
                <a:prstDash val="solid"/>
                <a:miter/>
              </a:ln>
            </p:spPr>
            <p:txBody>
              <a:bodyPr rtlCol="0" anchor="ctr"/>
              <a:lstStyle/>
              <a:p>
                <a:endParaRPr lang="en-BE"/>
              </a:p>
            </p:txBody>
          </p:sp>
          <p:grpSp>
            <p:nvGrpSpPr>
              <p:cNvPr id="18" name="Graphic 7">
                <a:extLst>
                  <a:ext uri="{FF2B5EF4-FFF2-40B4-BE49-F238E27FC236}">
                    <a16:creationId xmlns:a16="http://schemas.microsoft.com/office/drawing/2014/main" id="{D2853066-9F66-8DBA-EC2C-9222734107B5}"/>
                  </a:ext>
                </a:extLst>
              </p:cNvPr>
              <p:cNvGrpSpPr/>
              <p:nvPr/>
            </p:nvGrpSpPr>
            <p:grpSpPr>
              <a:xfrm>
                <a:off x="9952602" y="6539696"/>
                <a:ext cx="299365" cy="299365"/>
                <a:chOff x="9952602" y="6539696"/>
                <a:chExt cx="299365" cy="299365"/>
              </a:xfrm>
            </p:grpSpPr>
            <p:sp>
              <p:nvSpPr>
                <p:cNvPr id="19" name="Freeform: Shape 18">
                  <a:extLst>
                    <a:ext uri="{FF2B5EF4-FFF2-40B4-BE49-F238E27FC236}">
                      <a16:creationId xmlns:a16="http://schemas.microsoft.com/office/drawing/2014/main" id="{62111937-8A30-6653-261D-E1114329051A}"/>
                    </a:ext>
                  </a:extLst>
                </p:cNvPr>
                <p:cNvSpPr/>
                <p:nvPr/>
              </p:nvSpPr>
              <p:spPr>
                <a:xfrm>
                  <a:off x="9952602" y="6539696"/>
                  <a:ext cx="299365" cy="299365"/>
                </a:xfrm>
                <a:custGeom>
                  <a:avLst/>
                  <a:gdLst>
                    <a:gd name="connsiteX0" fmla="*/ 299365 w 299365"/>
                    <a:gd name="connsiteY0" fmla="*/ 149683 h 299365"/>
                    <a:gd name="connsiteX1" fmla="*/ 149683 w 299365"/>
                    <a:gd name="connsiteY1" fmla="*/ 299365 h 299365"/>
                    <a:gd name="connsiteX2" fmla="*/ 0 w 299365"/>
                    <a:gd name="connsiteY2" fmla="*/ 149683 h 299365"/>
                    <a:gd name="connsiteX3" fmla="*/ 149683 w 299365"/>
                    <a:gd name="connsiteY3" fmla="*/ 0 h 299365"/>
                    <a:gd name="connsiteX4" fmla="*/ 299365 w 299365"/>
                    <a:gd name="connsiteY4" fmla="*/ 149683 h 299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65" h="299365">
                      <a:moveTo>
                        <a:pt x="299365" y="149683"/>
                      </a:moveTo>
                      <a:cubicBezTo>
                        <a:pt x="299365" y="232350"/>
                        <a:pt x="232350" y="299365"/>
                        <a:pt x="149683" y="299365"/>
                      </a:cubicBezTo>
                      <a:cubicBezTo>
                        <a:pt x="67015" y="299365"/>
                        <a:pt x="0" y="232350"/>
                        <a:pt x="0" y="149683"/>
                      </a:cubicBezTo>
                      <a:cubicBezTo>
                        <a:pt x="0" y="67015"/>
                        <a:pt x="67015" y="0"/>
                        <a:pt x="149683" y="0"/>
                      </a:cubicBezTo>
                      <a:cubicBezTo>
                        <a:pt x="232350" y="0"/>
                        <a:pt x="299365" y="67015"/>
                        <a:pt x="299365" y="149683"/>
                      </a:cubicBezTo>
                      <a:close/>
                    </a:path>
                  </a:pathLst>
                </a:custGeom>
                <a:solidFill>
                  <a:srgbClr val="FFFFFF"/>
                </a:solidFill>
                <a:ln w="23644" cap="flat">
                  <a:solidFill>
                    <a:schemeClr val="accent3"/>
                  </a:solidFill>
                  <a:prstDash val="solid"/>
                  <a:miter/>
                </a:ln>
              </p:spPr>
              <p:txBody>
                <a:bodyPr rtlCol="0" anchor="ctr"/>
                <a:lstStyle/>
                <a:p>
                  <a:endParaRPr lang="en-BE"/>
                </a:p>
              </p:txBody>
            </p:sp>
            <p:sp>
              <p:nvSpPr>
                <p:cNvPr id="20" name="Freeform: Shape 19">
                  <a:extLst>
                    <a:ext uri="{FF2B5EF4-FFF2-40B4-BE49-F238E27FC236}">
                      <a16:creationId xmlns:a16="http://schemas.microsoft.com/office/drawing/2014/main" id="{62F987B3-0274-3E6F-36D2-CC4D375F9764}"/>
                    </a:ext>
                  </a:extLst>
                </p:cNvPr>
                <p:cNvSpPr/>
                <p:nvPr/>
              </p:nvSpPr>
              <p:spPr>
                <a:xfrm>
                  <a:off x="10039826" y="6626920"/>
                  <a:ext cx="124917" cy="124917"/>
                </a:xfrm>
                <a:custGeom>
                  <a:avLst/>
                  <a:gdLst>
                    <a:gd name="connsiteX0" fmla="*/ 124918 w 124917"/>
                    <a:gd name="connsiteY0" fmla="*/ 62459 h 124917"/>
                    <a:gd name="connsiteX1" fmla="*/ 62459 w 124917"/>
                    <a:gd name="connsiteY1" fmla="*/ 124918 h 124917"/>
                    <a:gd name="connsiteX2" fmla="*/ 0 w 124917"/>
                    <a:gd name="connsiteY2" fmla="*/ 62459 h 124917"/>
                    <a:gd name="connsiteX3" fmla="*/ 62459 w 124917"/>
                    <a:gd name="connsiteY3" fmla="*/ 0 h 124917"/>
                    <a:gd name="connsiteX4" fmla="*/ 124918 w 124917"/>
                    <a:gd name="connsiteY4" fmla="*/ 62459 h 12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7" h="124917">
                      <a:moveTo>
                        <a:pt x="124918" y="62459"/>
                      </a:moveTo>
                      <a:cubicBezTo>
                        <a:pt x="124918" y="96954"/>
                        <a:pt x="96954" y="124918"/>
                        <a:pt x="62459" y="124918"/>
                      </a:cubicBezTo>
                      <a:cubicBezTo>
                        <a:pt x="27964" y="124918"/>
                        <a:pt x="0" y="96954"/>
                        <a:pt x="0" y="62459"/>
                      </a:cubicBezTo>
                      <a:cubicBezTo>
                        <a:pt x="0" y="27964"/>
                        <a:pt x="27964" y="0"/>
                        <a:pt x="62459" y="0"/>
                      </a:cubicBezTo>
                      <a:cubicBezTo>
                        <a:pt x="96954" y="0"/>
                        <a:pt x="124918" y="27964"/>
                        <a:pt x="124918" y="62459"/>
                      </a:cubicBezTo>
                      <a:close/>
                    </a:path>
                  </a:pathLst>
                </a:custGeom>
                <a:solidFill>
                  <a:srgbClr val="784B9B"/>
                </a:solidFill>
                <a:ln w="23644" cap="flat">
                  <a:solidFill>
                    <a:schemeClr val="accent3"/>
                  </a:solidFill>
                  <a:prstDash val="solid"/>
                  <a:miter/>
                </a:ln>
              </p:spPr>
              <p:txBody>
                <a:bodyPr rtlCol="0" anchor="ctr"/>
                <a:lstStyle/>
                <a:p>
                  <a:endParaRPr lang="en-BE"/>
                </a:p>
              </p:txBody>
            </p:sp>
          </p:grpSp>
        </p:grpSp>
        <p:grpSp>
          <p:nvGrpSpPr>
            <p:cNvPr id="21" name="Graphic 7">
              <a:extLst>
                <a:ext uri="{FF2B5EF4-FFF2-40B4-BE49-F238E27FC236}">
                  <a16:creationId xmlns:a16="http://schemas.microsoft.com/office/drawing/2014/main" id="{BF29144F-ADA0-CA9A-BEFD-319655C0BAC8}"/>
                </a:ext>
              </a:extLst>
            </p:cNvPr>
            <p:cNvGrpSpPr/>
            <p:nvPr/>
          </p:nvGrpSpPr>
          <p:grpSpPr>
            <a:xfrm>
              <a:off x="11254039" y="6379270"/>
              <a:ext cx="299365" cy="459791"/>
              <a:chOff x="11254039" y="6379270"/>
              <a:chExt cx="299365" cy="459791"/>
            </a:xfrm>
          </p:grpSpPr>
          <p:sp>
            <p:nvSpPr>
              <p:cNvPr id="22" name="Freeform: Shape 21">
                <a:extLst>
                  <a:ext uri="{FF2B5EF4-FFF2-40B4-BE49-F238E27FC236}">
                    <a16:creationId xmlns:a16="http://schemas.microsoft.com/office/drawing/2014/main" id="{E0A76C50-6926-2C7C-00BC-C246B71142BF}"/>
                  </a:ext>
                </a:extLst>
              </p:cNvPr>
              <p:cNvSpPr/>
              <p:nvPr/>
            </p:nvSpPr>
            <p:spPr>
              <a:xfrm>
                <a:off x="11403722" y="6379270"/>
                <a:ext cx="18209" cy="265859"/>
              </a:xfrm>
              <a:custGeom>
                <a:avLst/>
                <a:gdLst>
                  <a:gd name="connsiteX0" fmla="*/ 0 w 18209"/>
                  <a:gd name="connsiteY0" fmla="*/ 0 h 265859"/>
                  <a:gd name="connsiteX1" fmla="*/ 0 w 18209"/>
                  <a:gd name="connsiteY1" fmla="*/ 265860 h 265859"/>
                </a:gdLst>
                <a:ahLst/>
                <a:cxnLst>
                  <a:cxn ang="0">
                    <a:pos x="connsiteX0" y="connsiteY0"/>
                  </a:cxn>
                  <a:cxn ang="0">
                    <a:pos x="connsiteX1" y="connsiteY1"/>
                  </a:cxn>
                </a:cxnLst>
                <a:rect l="l" t="t" r="r" b="b"/>
                <a:pathLst>
                  <a:path w="18209" h="265859">
                    <a:moveTo>
                      <a:pt x="0" y="0"/>
                    </a:moveTo>
                    <a:lnTo>
                      <a:pt x="0" y="265860"/>
                    </a:lnTo>
                  </a:path>
                </a:pathLst>
              </a:custGeom>
              <a:ln w="23644" cap="flat">
                <a:solidFill>
                  <a:schemeClr val="accent3"/>
                </a:solidFill>
                <a:prstDash val="solid"/>
                <a:miter/>
              </a:ln>
            </p:spPr>
            <p:txBody>
              <a:bodyPr rtlCol="0" anchor="ctr"/>
              <a:lstStyle/>
              <a:p>
                <a:endParaRPr lang="en-BE"/>
              </a:p>
            </p:txBody>
          </p:sp>
          <p:grpSp>
            <p:nvGrpSpPr>
              <p:cNvPr id="23" name="Graphic 7">
                <a:extLst>
                  <a:ext uri="{FF2B5EF4-FFF2-40B4-BE49-F238E27FC236}">
                    <a16:creationId xmlns:a16="http://schemas.microsoft.com/office/drawing/2014/main" id="{EB1394B8-21D3-4E70-9CF7-CF475F653D10}"/>
                  </a:ext>
                </a:extLst>
              </p:cNvPr>
              <p:cNvGrpSpPr/>
              <p:nvPr/>
            </p:nvGrpSpPr>
            <p:grpSpPr>
              <a:xfrm>
                <a:off x="11254039" y="6539696"/>
                <a:ext cx="299365" cy="299365"/>
                <a:chOff x="11254039" y="6539696"/>
                <a:chExt cx="299365" cy="299365"/>
              </a:xfrm>
            </p:grpSpPr>
            <p:sp>
              <p:nvSpPr>
                <p:cNvPr id="24" name="Freeform: Shape 23">
                  <a:extLst>
                    <a:ext uri="{FF2B5EF4-FFF2-40B4-BE49-F238E27FC236}">
                      <a16:creationId xmlns:a16="http://schemas.microsoft.com/office/drawing/2014/main" id="{13E175E3-787A-4D4B-CB11-CA699072E5B2}"/>
                    </a:ext>
                  </a:extLst>
                </p:cNvPr>
                <p:cNvSpPr/>
                <p:nvPr/>
              </p:nvSpPr>
              <p:spPr>
                <a:xfrm>
                  <a:off x="11254039" y="6539696"/>
                  <a:ext cx="299365" cy="299365"/>
                </a:xfrm>
                <a:custGeom>
                  <a:avLst/>
                  <a:gdLst>
                    <a:gd name="connsiteX0" fmla="*/ 299365 w 299365"/>
                    <a:gd name="connsiteY0" fmla="*/ 149683 h 299365"/>
                    <a:gd name="connsiteX1" fmla="*/ 149683 w 299365"/>
                    <a:gd name="connsiteY1" fmla="*/ 299365 h 299365"/>
                    <a:gd name="connsiteX2" fmla="*/ 0 w 299365"/>
                    <a:gd name="connsiteY2" fmla="*/ 149683 h 299365"/>
                    <a:gd name="connsiteX3" fmla="*/ 149683 w 299365"/>
                    <a:gd name="connsiteY3" fmla="*/ 0 h 299365"/>
                    <a:gd name="connsiteX4" fmla="*/ 299365 w 299365"/>
                    <a:gd name="connsiteY4" fmla="*/ 149683 h 299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65" h="299365">
                      <a:moveTo>
                        <a:pt x="299365" y="149683"/>
                      </a:moveTo>
                      <a:cubicBezTo>
                        <a:pt x="299365" y="232350"/>
                        <a:pt x="232350" y="299365"/>
                        <a:pt x="149683" y="299365"/>
                      </a:cubicBezTo>
                      <a:cubicBezTo>
                        <a:pt x="67015" y="299365"/>
                        <a:pt x="0" y="232350"/>
                        <a:pt x="0" y="149683"/>
                      </a:cubicBezTo>
                      <a:cubicBezTo>
                        <a:pt x="0" y="67015"/>
                        <a:pt x="67015" y="0"/>
                        <a:pt x="149683" y="0"/>
                      </a:cubicBezTo>
                      <a:cubicBezTo>
                        <a:pt x="232350" y="0"/>
                        <a:pt x="299365" y="67015"/>
                        <a:pt x="299365" y="149683"/>
                      </a:cubicBezTo>
                      <a:close/>
                    </a:path>
                  </a:pathLst>
                </a:custGeom>
                <a:solidFill>
                  <a:srgbClr val="FFFFFF"/>
                </a:solidFill>
                <a:ln w="23644" cap="flat">
                  <a:solidFill>
                    <a:schemeClr val="accent3"/>
                  </a:solidFill>
                  <a:prstDash val="solid"/>
                  <a:miter/>
                </a:ln>
              </p:spPr>
              <p:txBody>
                <a:bodyPr rtlCol="0" anchor="ctr"/>
                <a:lstStyle/>
                <a:p>
                  <a:endParaRPr lang="en-BE"/>
                </a:p>
              </p:txBody>
            </p:sp>
            <p:sp>
              <p:nvSpPr>
                <p:cNvPr id="25" name="Freeform: Shape 24">
                  <a:extLst>
                    <a:ext uri="{FF2B5EF4-FFF2-40B4-BE49-F238E27FC236}">
                      <a16:creationId xmlns:a16="http://schemas.microsoft.com/office/drawing/2014/main" id="{F05EDC6F-B7E8-66DB-19AC-AC7C3ADFF70A}"/>
                    </a:ext>
                  </a:extLst>
                </p:cNvPr>
                <p:cNvSpPr/>
                <p:nvPr/>
              </p:nvSpPr>
              <p:spPr>
                <a:xfrm>
                  <a:off x="11341263" y="6626920"/>
                  <a:ext cx="124917" cy="124917"/>
                </a:xfrm>
                <a:custGeom>
                  <a:avLst/>
                  <a:gdLst>
                    <a:gd name="connsiteX0" fmla="*/ 124918 w 124917"/>
                    <a:gd name="connsiteY0" fmla="*/ 62459 h 124917"/>
                    <a:gd name="connsiteX1" fmla="*/ 62459 w 124917"/>
                    <a:gd name="connsiteY1" fmla="*/ 124918 h 124917"/>
                    <a:gd name="connsiteX2" fmla="*/ 0 w 124917"/>
                    <a:gd name="connsiteY2" fmla="*/ 62459 h 124917"/>
                    <a:gd name="connsiteX3" fmla="*/ 62459 w 124917"/>
                    <a:gd name="connsiteY3" fmla="*/ 0 h 124917"/>
                    <a:gd name="connsiteX4" fmla="*/ 124918 w 124917"/>
                    <a:gd name="connsiteY4" fmla="*/ 62459 h 12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7" h="124917">
                      <a:moveTo>
                        <a:pt x="124918" y="62459"/>
                      </a:moveTo>
                      <a:cubicBezTo>
                        <a:pt x="124918" y="96954"/>
                        <a:pt x="96954" y="124918"/>
                        <a:pt x="62459" y="124918"/>
                      </a:cubicBezTo>
                      <a:cubicBezTo>
                        <a:pt x="27964" y="124918"/>
                        <a:pt x="0" y="96954"/>
                        <a:pt x="0" y="62459"/>
                      </a:cubicBezTo>
                      <a:cubicBezTo>
                        <a:pt x="0" y="27964"/>
                        <a:pt x="27964" y="0"/>
                        <a:pt x="62459" y="0"/>
                      </a:cubicBezTo>
                      <a:cubicBezTo>
                        <a:pt x="96954" y="0"/>
                        <a:pt x="124918" y="27964"/>
                        <a:pt x="124918" y="62459"/>
                      </a:cubicBezTo>
                      <a:close/>
                    </a:path>
                  </a:pathLst>
                </a:custGeom>
                <a:solidFill>
                  <a:srgbClr val="784B9B"/>
                </a:solidFill>
                <a:ln w="23644" cap="flat">
                  <a:solidFill>
                    <a:schemeClr val="accent3"/>
                  </a:solidFill>
                  <a:prstDash val="solid"/>
                  <a:miter/>
                </a:ln>
              </p:spPr>
              <p:txBody>
                <a:bodyPr rtlCol="0" anchor="ctr"/>
                <a:lstStyle/>
                <a:p>
                  <a:endParaRPr lang="en-BE"/>
                </a:p>
              </p:txBody>
            </p:sp>
          </p:grpSp>
        </p:grpSp>
        <p:grpSp>
          <p:nvGrpSpPr>
            <p:cNvPr id="26" name="Graphic 7">
              <a:extLst>
                <a:ext uri="{FF2B5EF4-FFF2-40B4-BE49-F238E27FC236}">
                  <a16:creationId xmlns:a16="http://schemas.microsoft.com/office/drawing/2014/main" id="{4C361D2B-3FB4-1E3E-5B93-9A35A9199739}"/>
                </a:ext>
              </a:extLst>
            </p:cNvPr>
            <p:cNvGrpSpPr/>
            <p:nvPr/>
          </p:nvGrpSpPr>
          <p:grpSpPr>
            <a:xfrm>
              <a:off x="10603412" y="6379270"/>
              <a:ext cx="299365" cy="459791"/>
              <a:chOff x="10603412" y="6379270"/>
              <a:chExt cx="299365" cy="459791"/>
            </a:xfrm>
          </p:grpSpPr>
          <p:sp>
            <p:nvSpPr>
              <p:cNvPr id="27" name="Freeform: Shape 26">
                <a:extLst>
                  <a:ext uri="{FF2B5EF4-FFF2-40B4-BE49-F238E27FC236}">
                    <a16:creationId xmlns:a16="http://schemas.microsoft.com/office/drawing/2014/main" id="{03A51CC2-90F0-1CED-D943-81D7B54BAFBC}"/>
                  </a:ext>
                </a:extLst>
              </p:cNvPr>
              <p:cNvSpPr/>
              <p:nvPr/>
            </p:nvSpPr>
            <p:spPr>
              <a:xfrm>
                <a:off x="10753094" y="6379270"/>
                <a:ext cx="18209" cy="265859"/>
              </a:xfrm>
              <a:custGeom>
                <a:avLst/>
                <a:gdLst>
                  <a:gd name="connsiteX0" fmla="*/ 0 w 18209"/>
                  <a:gd name="connsiteY0" fmla="*/ 0 h 265859"/>
                  <a:gd name="connsiteX1" fmla="*/ 0 w 18209"/>
                  <a:gd name="connsiteY1" fmla="*/ 265860 h 265859"/>
                </a:gdLst>
                <a:ahLst/>
                <a:cxnLst>
                  <a:cxn ang="0">
                    <a:pos x="connsiteX0" y="connsiteY0"/>
                  </a:cxn>
                  <a:cxn ang="0">
                    <a:pos x="connsiteX1" y="connsiteY1"/>
                  </a:cxn>
                </a:cxnLst>
                <a:rect l="l" t="t" r="r" b="b"/>
                <a:pathLst>
                  <a:path w="18209" h="265859">
                    <a:moveTo>
                      <a:pt x="0" y="0"/>
                    </a:moveTo>
                    <a:lnTo>
                      <a:pt x="0" y="265860"/>
                    </a:lnTo>
                  </a:path>
                </a:pathLst>
              </a:custGeom>
              <a:ln w="23644" cap="flat">
                <a:solidFill>
                  <a:schemeClr val="accent3"/>
                </a:solidFill>
                <a:prstDash val="solid"/>
                <a:miter/>
              </a:ln>
            </p:spPr>
            <p:txBody>
              <a:bodyPr rtlCol="0" anchor="ctr"/>
              <a:lstStyle/>
              <a:p>
                <a:endParaRPr lang="en-BE"/>
              </a:p>
            </p:txBody>
          </p:sp>
          <p:grpSp>
            <p:nvGrpSpPr>
              <p:cNvPr id="28" name="Graphic 7">
                <a:extLst>
                  <a:ext uri="{FF2B5EF4-FFF2-40B4-BE49-F238E27FC236}">
                    <a16:creationId xmlns:a16="http://schemas.microsoft.com/office/drawing/2014/main" id="{A9243356-77AA-3EC7-132B-A932CDE88B92}"/>
                  </a:ext>
                </a:extLst>
              </p:cNvPr>
              <p:cNvGrpSpPr/>
              <p:nvPr/>
            </p:nvGrpSpPr>
            <p:grpSpPr>
              <a:xfrm>
                <a:off x="10603412" y="6539696"/>
                <a:ext cx="299365" cy="299365"/>
                <a:chOff x="10603412" y="6539696"/>
                <a:chExt cx="299365" cy="299365"/>
              </a:xfrm>
            </p:grpSpPr>
            <p:sp>
              <p:nvSpPr>
                <p:cNvPr id="29" name="Freeform: Shape 28">
                  <a:extLst>
                    <a:ext uri="{FF2B5EF4-FFF2-40B4-BE49-F238E27FC236}">
                      <a16:creationId xmlns:a16="http://schemas.microsoft.com/office/drawing/2014/main" id="{AB433325-C84C-2433-E4DE-C423EFCF2B9C}"/>
                    </a:ext>
                  </a:extLst>
                </p:cNvPr>
                <p:cNvSpPr/>
                <p:nvPr/>
              </p:nvSpPr>
              <p:spPr>
                <a:xfrm>
                  <a:off x="10603412" y="6539696"/>
                  <a:ext cx="299365" cy="299365"/>
                </a:xfrm>
                <a:custGeom>
                  <a:avLst/>
                  <a:gdLst>
                    <a:gd name="connsiteX0" fmla="*/ 299365 w 299365"/>
                    <a:gd name="connsiteY0" fmla="*/ 149683 h 299365"/>
                    <a:gd name="connsiteX1" fmla="*/ 149682 w 299365"/>
                    <a:gd name="connsiteY1" fmla="*/ 299365 h 299365"/>
                    <a:gd name="connsiteX2" fmla="*/ 0 w 299365"/>
                    <a:gd name="connsiteY2" fmla="*/ 149683 h 299365"/>
                    <a:gd name="connsiteX3" fmla="*/ 149682 w 299365"/>
                    <a:gd name="connsiteY3" fmla="*/ 0 h 299365"/>
                    <a:gd name="connsiteX4" fmla="*/ 299365 w 299365"/>
                    <a:gd name="connsiteY4" fmla="*/ 149683 h 299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65" h="299365">
                      <a:moveTo>
                        <a:pt x="299365" y="149683"/>
                      </a:moveTo>
                      <a:cubicBezTo>
                        <a:pt x="299365" y="232350"/>
                        <a:pt x="232350" y="299365"/>
                        <a:pt x="149682" y="299365"/>
                      </a:cubicBezTo>
                      <a:cubicBezTo>
                        <a:pt x="67015" y="299365"/>
                        <a:pt x="0" y="232350"/>
                        <a:pt x="0" y="149683"/>
                      </a:cubicBezTo>
                      <a:cubicBezTo>
                        <a:pt x="0" y="67015"/>
                        <a:pt x="67015" y="0"/>
                        <a:pt x="149682" y="0"/>
                      </a:cubicBezTo>
                      <a:cubicBezTo>
                        <a:pt x="232350" y="0"/>
                        <a:pt x="299365" y="67015"/>
                        <a:pt x="299365" y="149683"/>
                      </a:cubicBezTo>
                      <a:close/>
                    </a:path>
                  </a:pathLst>
                </a:custGeom>
                <a:solidFill>
                  <a:srgbClr val="FFFFFF"/>
                </a:solidFill>
                <a:ln w="23644" cap="flat">
                  <a:solidFill>
                    <a:schemeClr val="accent3"/>
                  </a:solidFill>
                  <a:prstDash val="solid"/>
                  <a:miter/>
                </a:ln>
              </p:spPr>
              <p:txBody>
                <a:bodyPr rtlCol="0" anchor="ctr"/>
                <a:lstStyle/>
                <a:p>
                  <a:endParaRPr lang="en-BE"/>
                </a:p>
              </p:txBody>
            </p:sp>
            <p:sp>
              <p:nvSpPr>
                <p:cNvPr id="30" name="Freeform: Shape 29">
                  <a:extLst>
                    <a:ext uri="{FF2B5EF4-FFF2-40B4-BE49-F238E27FC236}">
                      <a16:creationId xmlns:a16="http://schemas.microsoft.com/office/drawing/2014/main" id="{86C29A34-CC89-AB4A-0EDA-55C105757A6B}"/>
                    </a:ext>
                  </a:extLst>
                </p:cNvPr>
                <p:cNvSpPr/>
                <p:nvPr/>
              </p:nvSpPr>
              <p:spPr>
                <a:xfrm>
                  <a:off x="10690635" y="6626920"/>
                  <a:ext cx="124917" cy="124917"/>
                </a:xfrm>
                <a:custGeom>
                  <a:avLst/>
                  <a:gdLst>
                    <a:gd name="connsiteX0" fmla="*/ 124918 w 124917"/>
                    <a:gd name="connsiteY0" fmla="*/ 62459 h 124917"/>
                    <a:gd name="connsiteX1" fmla="*/ 62459 w 124917"/>
                    <a:gd name="connsiteY1" fmla="*/ 124918 h 124917"/>
                    <a:gd name="connsiteX2" fmla="*/ 0 w 124917"/>
                    <a:gd name="connsiteY2" fmla="*/ 62459 h 124917"/>
                    <a:gd name="connsiteX3" fmla="*/ 62459 w 124917"/>
                    <a:gd name="connsiteY3" fmla="*/ 0 h 124917"/>
                    <a:gd name="connsiteX4" fmla="*/ 124918 w 124917"/>
                    <a:gd name="connsiteY4" fmla="*/ 62459 h 12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7" h="124917">
                      <a:moveTo>
                        <a:pt x="124918" y="62459"/>
                      </a:moveTo>
                      <a:cubicBezTo>
                        <a:pt x="124918" y="96954"/>
                        <a:pt x="96954" y="124918"/>
                        <a:pt x="62459" y="124918"/>
                      </a:cubicBezTo>
                      <a:cubicBezTo>
                        <a:pt x="27964" y="124918"/>
                        <a:pt x="0" y="96954"/>
                        <a:pt x="0" y="62459"/>
                      </a:cubicBezTo>
                      <a:cubicBezTo>
                        <a:pt x="0" y="27964"/>
                        <a:pt x="27964" y="0"/>
                        <a:pt x="62459" y="0"/>
                      </a:cubicBezTo>
                      <a:cubicBezTo>
                        <a:pt x="96954" y="0"/>
                        <a:pt x="124918" y="27964"/>
                        <a:pt x="124918" y="62459"/>
                      </a:cubicBezTo>
                      <a:close/>
                    </a:path>
                  </a:pathLst>
                </a:custGeom>
                <a:solidFill>
                  <a:srgbClr val="E83050"/>
                </a:solidFill>
                <a:ln w="23644" cap="flat">
                  <a:solidFill>
                    <a:schemeClr val="accent3"/>
                  </a:solidFill>
                  <a:prstDash val="solid"/>
                  <a:miter/>
                </a:ln>
              </p:spPr>
              <p:txBody>
                <a:bodyPr rtlCol="0" anchor="ctr"/>
                <a:lstStyle/>
                <a:p>
                  <a:endParaRPr lang="en-BE"/>
                </a:p>
              </p:txBody>
            </p:sp>
          </p:grpSp>
        </p:grpSp>
        <p:sp>
          <p:nvSpPr>
            <p:cNvPr id="31" name="Freeform: Shape 30">
              <a:extLst>
                <a:ext uri="{FF2B5EF4-FFF2-40B4-BE49-F238E27FC236}">
                  <a16:creationId xmlns:a16="http://schemas.microsoft.com/office/drawing/2014/main" id="{2D59A95D-5CAB-B4EC-6F98-8CD4DD7AEBEA}"/>
                </a:ext>
              </a:extLst>
            </p:cNvPr>
            <p:cNvSpPr/>
            <p:nvPr/>
          </p:nvSpPr>
          <p:spPr>
            <a:xfrm rot="5400000">
              <a:off x="10709664" y="5728369"/>
              <a:ext cx="86495" cy="1301619"/>
            </a:xfrm>
            <a:custGeom>
              <a:avLst/>
              <a:gdLst>
                <a:gd name="connsiteX0" fmla="*/ 0 w 86495"/>
                <a:gd name="connsiteY0" fmla="*/ 0 h 1301619"/>
                <a:gd name="connsiteX1" fmla="*/ 86495 w 86495"/>
                <a:gd name="connsiteY1" fmla="*/ 0 h 1301619"/>
                <a:gd name="connsiteX2" fmla="*/ 86495 w 86495"/>
                <a:gd name="connsiteY2" fmla="*/ 1301620 h 1301619"/>
                <a:gd name="connsiteX3" fmla="*/ 0 w 86495"/>
                <a:gd name="connsiteY3" fmla="*/ 1301620 h 1301619"/>
              </a:gdLst>
              <a:ahLst/>
              <a:cxnLst>
                <a:cxn ang="0">
                  <a:pos x="connsiteX0" y="connsiteY0"/>
                </a:cxn>
                <a:cxn ang="0">
                  <a:pos x="connsiteX1" y="connsiteY1"/>
                </a:cxn>
                <a:cxn ang="0">
                  <a:pos x="connsiteX2" y="connsiteY2"/>
                </a:cxn>
                <a:cxn ang="0">
                  <a:pos x="connsiteX3" y="connsiteY3"/>
                </a:cxn>
              </a:cxnLst>
              <a:rect l="l" t="t" r="r" b="b"/>
              <a:pathLst>
                <a:path w="86495" h="1301619">
                  <a:moveTo>
                    <a:pt x="0" y="0"/>
                  </a:moveTo>
                  <a:lnTo>
                    <a:pt x="86495" y="0"/>
                  </a:lnTo>
                  <a:lnTo>
                    <a:pt x="86495" y="1301620"/>
                  </a:lnTo>
                  <a:lnTo>
                    <a:pt x="0" y="1301620"/>
                  </a:lnTo>
                  <a:close/>
                </a:path>
              </a:pathLst>
            </a:custGeom>
            <a:solidFill>
              <a:srgbClr val="FFFFFF"/>
            </a:solidFill>
            <a:ln w="23644" cap="flat">
              <a:solidFill>
                <a:schemeClr val="accent3"/>
              </a:solidFill>
              <a:prstDash val="solid"/>
              <a:miter/>
            </a:ln>
          </p:spPr>
          <p:txBody>
            <a:bodyPr rtlCol="0" anchor="ctr"/>
            <a:lstStyle/>
            <a:p>
              <a:endParaRPr lang="en-BE"/>
            </a:p>
          </p:txBody>
        </p:sp>
      </p:grpSp>
      <p:sp>
        <p:nvSpPr>
          <p:cNvPr id="32" name="Freeform: Shape 31">
            <a:extLst>
              <a:ext uri="{FF2B5EF4-FFF2-40B4-BE49-F238E27FC236}">
                <a16:creationId xmlns:a16="http://schemas.microsoft.com/office/drawing/2014/main" id="{B6BD5DFA-94FC-314D-D88E-4460FE930FB8}"/>
              </a:ext>
            </a:extLst>
          </p:cNvPr>
          <p:cNvSpPr/>
          <p:nvPr/>
        </p:nvSpPr>
        <p:spPr>
          <a:xfrm>
            <a:off x="6981236" y="6296599"/>
            <a:ext cx="246921" cy="486219"/>
          </a:xfrm>
          <a:custGeom>
            <a:avLst/>
            <a:gdLst>
              <a:gd name="connsiteX0" fmla="*/ 27496 w 246921"/>
              <a:gd name="connsiteY0" fmla="*/ 418820 h 486219"/>
              <a:gd name="connsiteX1" fmla="*/ 0 w 246921"/>
              <a:gd name="connsiteY1" fmla="*/ 0 h 486219"/>
              <a:gd name="connsiteX2" fmla="*/ 200123 w 246921"/>
              <a:gd name="connsiteY2" fmla="*/ 35873 h 486219"/>
              <a:gd name="connsiteX3" fmla="*/ 246922 w 246921"/>
              <a:gd name="connsiteY3" fmla="*/ 483100 h 486219"/>
              <a:gd name="connsiteX4" fmla="*/ 138028 w 246921"/>
              <a:gd name="connsiteY4" fmla="*/ 472538 h 486219"/>
              <a:gd name="connsiteX5" fmla="*/ 27496 w 246921"/>
              <a:gd name="connsiteY5" fmla="*/ 418820 h 48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21" h="486219">
                <a:moveTo>
                  <a:pt x="27496" y="418820"/>
                </a:moveTo>
                <a:lnTo>
                  <a:pt x="0" y="0"/>
                </a:lnTo>
                <a:lnTo>
                  <a:pt x="200123" y="35873"/>
                </a:lnTo>
                <a:lnTo>
                  <a:pt x="246922" y="483100"/>
                </a:lnTo>
                <a:cubicBezTo>
                  <a:pt x="246922" y="497121"/>
                  <a:pt x="138392" y="458517"/>
                  <a:pt x="138028" y="472538"/>
                </a:cubicBezTo>
                <a:lnTo>
                  <a:pt x="27496" y="418820"/>
                </a:lnTo>
                <a:close/>
              </a:path>
            </a:pathLst>
          </a:custGeom>
          <a:solidFill>
            <a:srgbClr val="FFFFFF"/>
          </a:solidFill>
          <a:ln w="23644" cap="flat">
            <a:solidFill>
              <a:schemeClr val="accent3"/>
            </a:solidFill>
            <a:prstDash val="solid"/>
            <a:round/>
          </a:ln>
        </p:spPr>
        <p:txBody>
          <a:bodyPr rtlCol="0" anchor="ctr"/>
          <a:lstStyle/>
          <a:p>
            <a:endParaRPr lang="en-BE"/>
          </a:p>
        </p:txBody>
      </p:sp>
      <p:sp>
        <p:nvSpPr>
          <p:cNvPr id="33" name="Freeform: Shape 32">
            <a:extLst>
              <a:ext uri="{FF2B5EF4-FFF2-40B4-BE49-F238E27FC236}">
                <a16:creationId xmlns:a16="http://schemas.microsoft.com/office/drawing/2014/main" id="{A4F9632F-BBB7-A856-EFFE-EEAB798C33F4}"/>
              </a:ext>
            </a:extLst>
          </p:cNvPr>
          <p:cNvSpPr/>
          <p:nvPr/>
        </p:nvSpPr>
        <p:spPr>
          <a:xfrm>
            <a:off x="6730222" y="6706132"/>
            <a:ext cx="503945" cy="115266"/>
          </a:xfrm>
          <a:custGeom>
            <a:avLst/>
            <a:gdLst>
              <a:gd name="connsiteX0" fmla="*/ 492291 w 503945"/>
              <a:gd name="connsiteY0" fmla="*/ 40607 h 115266"/>
              <a:gd name="connsiteX1" fmla="*/ 282153 w 503945"/>
              <a:gd name="connsiteY1" fmla="*/ 0 h 115266"/>
              <a:gd name="connsiteX2" fmla="*/ 96597 w 503945"/>
              <a:gd name="connsiteY2" fmla="*/ 35873 h 115266"/>
              <a:gd name="connsiteX3" fmla="*/ 27037 w 503945"/>
              <a:gd name="connsiteY3" fmla="*/ 67193 h 115266"/>
              <a:gd name="connsiteX4" fmla="*/ 87 w 503945"/>
              <a:gd name="connsiteY4" fmla="*/ 115267 h 115266"/>
              <a:gd name="connsiteX5" fmla="*/ 503945 w 503945"/>
              <a:gd name="connsiteY5" fmla="*/ 115267 h 115266"/>
              <a:gd name="connsiteX6" fmla="*/ 492291 w 503945"/>
              <a:gd name="connsiteY6" fmla="*/ 40607 h 1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945" h="115266">
                <a:moveTo>
                  <a:pt x="492291" y="40607"/>
                </a:moveTo>
                <a:lnTo>
                  <a:pt x="282153" y="0"/>
                </a:lnTo>
                <a:lnTo>
                  <a:pt x="96597" y="35873"/>
                </a:lnTo>
                <a:cubicBezTo>
                  <a:pt x="71286" y="40789"/>
                  <a:pt x="46885" y="50805"/>
                  <a:pt x="27037" y="67193"/>
                </a:cubicBezTo>
                <a:cubicBezTo>
                  <a:pt x="11741" y="79758"/>
                  <a:pt x="-1188" y="96146"/>
                  <a:pt x="87" y="115267"/>
                </a:cubicBezTo>
                <a:lnTo>
                  <a:pt x="503945" y="115267"/>
                </a:lnTo>
                <a:lnTo>
                  <a:pt x="492291" y="40607"/>
                </a:lnTo>
                <a:close/>
              </a:path>
            </a:pathLst>
          </a:custGeom>
          <a:solidFill>
            <a:srgbClr val="C4AFD3"/>
          </a:solidFill>
          <a:ln w="23644" cap="flat">
            <a:solidFill>
              <a:schemeClr val="accent3"/>
            </a:solidFill>
            <a:prstDash val="solid"/>
            <a:miter/>
          </a:ln>
        </p:spPr>
        <p:txBody>
          <a:bodyPr rtlCol="0" anchor="ctr"/>
          <a:lstStyle/>
          <a:p>
            <a:endParaRPr lang="en-BE"/>
          </a:p>
        </p:txBody>
      </p:sp>
      <p:sp>
        <p:nvSpPr>
          <p:cNvPr id="34" name="Freeform: Shape 33">
            <a:extLst>
              <a:ext uri="{FF2B5EF4-FFF2-40B4-BE49-F238E27FC236}">
                <a16:creationId xmlns:a16="http://schemas.microsoft.com/office/drawing/2014/main" id="{8EAD0477-CD04-9699-2EB6-48D2FB79E88F}"/>
              </a:ext>
            </a:extLst>
          </p:cNvPr>
          <p:cNvSpPr/>
          <p:nvPr/>
        </p:nvSpPr>
        <p:spPr>
          <a:xfrm>
            <a:off x="6821332" y="4647177"/>
            <a:ext cx="1713106" cy="1730818"/>
          </a:xfrm>
          <a:custGeom>
            <a:avLst/>
            <a:gdLst>
              <a:gd name="connsiteX0" fmla="*/ 1115542 w 1713106"/>
              <a:gd name="connsiteY0" fmla="*/ 182 h 1730818"/>
              <a:gd name="connsiteX1" fmla="*/ 109464 w 1713106"/>
              <a:gd name="connsiteY1" fmla="*/ 140032 h 1730818"/>
              <a:gd name="connsiteX2" fmla="*/ 24 w 1713106"/>
              <a:gd name="connsiteY2" fmla="*/ 252020 h 1730818"/>
              <a:gd name="connsiteX3" fmla="*/ 24061 w 1713106"/>
              <a:gd name="connsiteY3" fmla="*/ 1730819 h 1730818"/>
              <a:gd name="connsiteX4" fmla="*/ 460362 w 1713106"/>
              <a:gd name="connsiteY4" fmla="*/ 1685113 h 1730818"/>
              <a:gd name="connsiteX5" fmla="*/ 449072 w 1713106"/>
              <a:gd name="connsiteY5" fmla="*/ 551568 h 1730818"/>
              <a:gd name="connsiteX6" fmla="*/ 1375756 w 1713106"/>
              <a:gd name="connsiteY6" fmla="*/ 448684 h 1730818"/>
              <a:gd name="connsiteX7" fmla="*/ 1712087 w 1713106"/>
              <a:gd name="connsiteY7" fmla="*/ 22216 h 1730818"/>
              <a:gd name="connsiteX8" fmla="*/ 1708627 w 1713106"/>
              <a:gd name="connsiteY8" fmla="*/ 14932 h 1730818"/>
              <a:gd name="connsiteX9" fmla="*/ 1115542 w 1713106"/>
              <a:gd name="connsiteY9" fmla="*/ 0 h 173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106" h="1730818">
                <a:moveTo>
                  <a:pt x="1115542" y="182"/>
                </a:moveTo>
                <a:lnTo>
                  <a:pt x="109464" y="140032"/>
                </a:lnTo>
                <a:cubicBezTo>
                  <a:pt x="48097" y="140032"/>
                  <a:pt x="-1251" y="190472"/>
                  <a:pt x="24" y="252020"/>
                </a:cubicBezTo>
                <a:lnTo>
                  <a:pt x="24061" y="1730819"/>
                </a:lnTo>
                <a:lnTo>
                  <a:pt x="460362" y="1685113"/>
                </a:lnTo>
                <a:lnTo>
                  <a:pt x="449072" y="551568"/>
                </a:lnTo>
                <a:lnTo>
                  <a:pt x="1375756" y="448684"/>
                </a:lnTo>
                <a:lnTo>
                  <a:pt x="1712087" y="22216"/>
                </a:lnTo>
                <a:cubicBezTo>
                  <a:pt x="1714454" y="19302"/>
                  <a:pt x="1712451" y="14932"/>
                  <a:pt x="1708627" y="14932"/>
                </a:cubicBezTo>
                <a:lnTo>
                  <a:pt x="1115542" y="0"/>
                </a:lnTo>
                <a:close/>
              </a:path>
            </a:pathLst>
          </a:custGeom>
          <a:solidFill>
            <a:srgbClr val="784B9B"/>
          </a:solidFill>
          <a:ln w="23644" cap="flat">
            <a:solidFill>
              <a:schemeClr val="accent3"/>
            </a:solidFill>
            <a:prstDash val="solid"/>
            <a:round/>
          </a:ln>
        </p:spPr>
        <p:txBody>
          <a:bodyPr rtlCol="0" anchor="ctr"/>
          <a:lstStyle/>
          <a:p>
            <a:endParaRPr lang="en-BE"/>
          </a:p>
        </p:txBody>
      </p:sp>
      <p:sp>
        <p:nvSpPr>
          <p:cNvPr id="36" name="Freeform: Shape 35">
            <a:extLst>
              <a:ext uri="{FF2B5EF4-FFF2-40B4-BE49-F238E27FC236}">
                <a16:creationId xmlns:a16="http://schemas.microsoft.com/office/drawing/2014/main" id="{07DA453F-F05A-3882-FB0B-D0F19040A886}"/>
              </a:ext>
            </a:extLst>
          </p:cNvPr>
          <p:cNvSpPr/>
          <p:nvPr/>
        </p:nvSpPr>
        <p:spPr>
          <a:xfrm>
            <a:off x="7785370" y="6278389"/>
            <a:ext cx="302664" cy="454687"/>
          </a:xfrm>
          <a:custGeom>
            <a:avLst/>
            <a:gdLst>
              <a:gd name="connsiteX0" fmla="*/ 77208 w 302664"/>
              <a:gd name="connsiteY0" fmla="*/ 412629 h 454687"/>
              <a:gd name="connsiteX1" fmla="*/ 0 w 302664"/>
              <a:gd name="connsiteY1" fmla="*/ 0 h 454687"/>
              <a:gd name="connsiteX2" fmla="*/ 203036 w 302664"/>
              <a:gd name="connsiteY2" fmla="*/ 11836 h 454687"/>
              <a:gd name="connsiteX3" fmla="*/ 302643 w 302664"/>
              <a:gd name="connsiteY3" fmla="*/ 450322 h 454687"/>
              <a:gd name="connsiteX4" fmla="*/ 193385 w 302664"/>
              <a:gd name="connsiteY4" fmla="*/ 452872 h 454687"/>
              <a:gd name="connsiteX5" fmla="*/ 77208 w 302664"/>
              <a:gd name="connsiteY5" fmla="*/ 412629 h 45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664" h="454687">
                <a:moveTo>
                  <a:pt x="77208" y="412629"/>
                </a:moveTo>
                <a:lnTo>
                  <a:pt x="0" y="0"/>
                </a:lnTo>
                <a:lnTo>
                  <a:pt x="203036" y="11836"/>
                </a:lnTo>
                <a:lnTo>
                  <a:pt x="302643" y="450322"/>
                </a:lnTo>
                <a:cubicBezTo>
                  <a:pt x="304464" y="464344"/>
                  <a:pt x="191929" y="438851"/>
                  <a:pt x="193385" y="452872"/>
                </a:cubicBezTo>
                <a:lnTo>
                  <a:pt x="77208" y="412629"/>
                </a:lnTo>
                <a:close/>
              </a:path>
            </a:pathLst>
          </a:custGeom>
          <a:solidFill>
            <a:srgbClr val="FFFFFF"/>
          </a:solidFill>
          <a:ln w="23644" cap="flat">
            <a:solidFill>
              <a:schemeClr val="accent3"/>
            </a:solidFill>
            <a:prstDash val="solid"/>
            <a:round/>
          </a:ln>
        </p:spPr>
        <p:txBody>
          <a:bodyPr rtlCol="0" anchor="ctr"/>
          <a:lstStyle/>
          <a:p>
            <a:endParaRPr lang="en-BE"/>
          </a:p>
        </p:txBody>
      </p:sp>
      <p:sp>
        <p:nvSpPr>
          <p:cNvPr id="37" name="Freeform: Shape 36">
            <a:extLst>
              <a:ext uri="{FF2B5EF4-FFF2-40B4-BE49-F238E27FC236}">
                <a16:creationId xmlns:a16="http://schemas.microsoft.com/office/drawing/2014/main" id="{3600303B-76DB-4CF2-8EB9-1529F1A179CA}"/>
              </a:ext>
            </a:extLst>
          </p:cNvPr>
          <p:cNvSpPr/>
          <p:nvPr/>
        </p:nvSpPr>
        <p:spPr>
          <a:xfrm>
            <a:off x="7598197" y="6681367"/>
            <a:ext cx="500924" cy="148043"/>
          </a:xfrm>
          <a:custGeom>
            <a:avLst/>
            <a:gdLst>
              <a:gd name="connsiteX0" fmla="*/ 480348 w 500924"/>
              <a:gd name="connsiteY0" fmla="*/ 15478 h 148043"/>
              <a:gd name="connsiteX1" fmla="*/ 266932 w 500924"/>
              <a:gd name="connsiteY1" fmla="*/ 0 h 148043"/>
              <a:gd name="connsiteX2" fmla="*/ 87021 w 500924"/>
              <a:gd name="connsiteY2" fmla="*/ 57724 h 148043"/>
              <a:gd name="connsiteX3" fmla="*/ 21649 w 500924"/>
              <a:gd name="connsiteY3" fmla="*/ 97057 h 148043"/>
              <a:gd name="connsiteX4" fmla="*/ 708 w 500924"/>
              <a:gd name="connsiteY4" fmla="*/ 148044 h 148043"/>
              <a:gd name="connsiteX5" fmla="*/ 500925 w 500924"/>
              <a:gd name="connsiteY5" fmla="*/ 88134 h 148043"/>
              <a:gd name="connsiteX6" fmla="*/ 480530 w 500924"/>
              <a:gd name="connsiteY6" fmla="*/ 15478 h 14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924" h="148043">
                <a:moveTo>
                  <a:pt x="480348" y="15478"/>
                </a:moveTo>
                <a:lnTo>
                  <a:pt x="266932" y="0"/>
                </a:lnTo>
                <a:lnTo>
                  <a:pt x="87021" y="57724"/>
                </a:lnTo>
                <a:cubicBezTo>
                  <a:pt x="62438" y="65554"/>
                  <a:pt x="39494" y="78483"/>
                  <a:pt x="21649" y="97057"/>
                </a:cubicBezTo>
                <a:cubicBezTo>
                  <a:pt x="7992" y="111260"/>
                  <a:pt x="-2934" y="129106"/>
                  <a:pt x="708" y="148044"/>
                </a:cubicBezTo>
                <a:lnTo>
                  <a:pt x="500925" y="88134"/>
                </a:lnTo>
                <a:lnTo>
                  <a:pt x="480530" y="15478"/>
                </a:lnTo>
                <a:close/>
              </a:path>
            </a:pathLst>
          </a:custGeom>
          <a:solidFill>
            <a:srgbClr val="C4AFD3"/>
          </a:solidFill>
          <a:ln w="23644" cap="flat">
            <a:solidFill>
              <a:schemeClr val="accent3"/>
            </a:solidFill>
            <a:prstDash val="solid"/>
            <a:miter/>
          </a:ln>
        </p:spPr>
        <p:txBody>
          <a:bodyPr rtlCol="0" anchor="ctr"/>
          <a:lstStyle/>
          <a:p>
            <a:endParaRPr lang="en-BE"/>
          </a:p>
        </p:txBody>
      </p:sp>
      <p:grpSp>
        <p:nvGrpSpPr>
          <p:cNvPr id="64" name="Group 63">
            <a:extLst>
              <a:ext uri="{FF2B5EF4-FFF2-40B4-BE49-F238E27FC236}">
                <a16:creationId xmlns:a16="http://schemas.microsoft.com/office/drawing/2014/main" id="{AA147CD3-8D5A-2112-75DC-9172FC349A10}"/>
              </a:ext>
            </a:extLst>
          </p:cNvPr>
          <p:cNvGrpSpPr/>
          <p:nvPr/>
        </p:nvGrpSpPr>
        <p:grpSpPr>
          <a:xfrm rot="19307066">
            <a:off x="6795306" y="3743276"/>
            <a:ext cx="1426921" cy="760883"/>
            <a:chOff x="9191968" y="3323160"/>
            <a:chExt cx="1426921" cy="760883"/>
          </a:xfrm>
          <a:solidFill>
            <a:srgbClr val="C4AFD3"/>
          </a:solidFill>
        </p:grpSpPr>
        <p:sp>
          <p:nvSpPr>
            <p:cNvPr id="35" name="Freeform: Shape 34">
              <a:extLst>
                <a:ext uri="{FF2B5EF4-FFF2-40B4-BE49-F238E27FC236}">
                  <a16:creationId xmlns:a16="http://schemas.microsoft.com/office/drawing/2014/main" id="{2636AADD-C4AB-8DC9-6332-D38147221247}"/>
                </a:ext>
              </a:extLst>
            </p:cNvPr>
            <p:cNvSpPr/>
            <p:nvPr/>
          </p:nvSpPr>
          <p:spPr>
            <a:xfrm>
              <a:off x="9191968" y="3590668"/>
              <a:ext cx="393529" cy="273203"/>
            </a:xfrm>
            <a:custGeom>
              <a:avLst/>
              <a:gdLst>
                <a:gd name="connsiteX0" fmla="*/ 8397 w 393529"/>
                <a:gd name="connsiteY0" fmla="*/ 23298 h 273203"/>
                <a:gd name="connsiteX1" fmla="*/ 188308 w 393529"/>
                <a:gd name="connsiteY1" fmla="*/ 72464 h 273203"/>
                <a:gd name="connsiteX2" fmla="*/ 195409 w 393529"/>
                <a:gd name="connsiteY2" fmla="*/ 69550 h 273203"/>
                <a:gd name="connsiteX3" fmla="*/ 168459 w 393529"/>
                <a:gd name="connsiteY3" fmla="*/ 2721 h 273203"/>
                <a:gd name="connsiteX4" fmla="*/ 292649 w 393529"/>
                <a:gd name="connsiteY4" fmla="*/ 73738 h 273203"/>
                <a:gd name="connsiteX5" fmla="*/ 393529 w 393529"/>
                <a:gd name="connsiteY5" fmla="*/ 158959 h 273203"/>
                <a:gd name="connsiteX6" fmla="*/ 369311 w 393529"/>
                <a:gd name="connsiteY6" fmla="*/ 272951 h 273203"/>
                <a:gd name="connsiteX7" fmla="*/ 167367 w 393529"/>
                <a:gd name="connsiteY7" fmla="*/ 198292 h 273203"/>
                <a:gd name="connsiteX8" fmla="*/ 8397 w 393529"/>
                <a:gd name="connsiteY8" fmla="*/ 23116 h 27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29" h="273203">
                  <a:moveTo>
                    <a:pt x="8397" y="23298"/>
                  </a:moveTo>
                  <a:cubicBezTo>
                    <a:pt x="32980" y="-9297"/>
                    <a:pt x="112010" y="34952"/>
                    <a:pt x="188308" y="72464"/>
                  </a:cubicBezTo>
                  <a:cubicBezTo>
                    <a:pt x="193042" y="74831"/>
                    <a:pt x="199416" y="75559"/>
                    <a:pt x="195409" y="69550"/>
                  </a:cubicBezTo>
                  <a:cubicBezTo>
                    <a:pt x="183027" y="51341"/>
                    <a:pt x="158626" y="12554"/>
                    <a:pt x="168459" y="2721"/>
                  </a:cubicBezTo>
                  <a:cubicBezTo>
                    <a:pt x="181935" y="-10754"/>
                    <a:pt x="246032" y="27850"/>
                    <a:pt x="292649" y="73738"/>
                  </a:cubicBezTo>
                  <a:lnTo>
                    <a:pt x="393529" y="158959"/>
                  </a:lnTo>
                  <a:lnTo>
                    <a:pt x="369311" y="272951"/>
                  </a:lnTo>
                  <a:cubicBezTo>
                    <a:pt x="328157" y="276593"/>
                    <a:pt x="253498" y="240356"/>
                    <a:pt x="167367" y="198292"/>
                  </a:cubicBezTo>
                  <a:cubicBezTo>
                    <a:pt x="56471" y="144209"/>
                    <a:pt x="-27475" y="70643"/>
                    <a:pt x="8397" y="23116"/>
                  </a:cubicBezTo>
                  <a:close/>
                </a:path>
              </a:pathLst>
            </a:custGeom>
            <a:grpFill/>
            <a:ln w="23644" cap="flat">
              <a:solidFill>
                <a:schemeClr val="accent3"/>
              </a:solidFill>
              <a:prstDash val="solid"/>
              <a:round/>
            </a:ln>
          </p:spPr>
          <p:txBody>
            <a:bodyPr rtlCol="0" anchor="ctr"/>
            <a:lstStyle/>
            <a:p>
              <a:endParaRPr lang="en-BE"/>
            </a:p>
          </p:txBody>
        </p:sp>
        <p:sp>
          <p:nvSpPr>
            <p:cNvPr id="38" name="Freeform: Shape 37">
              <a:extLst>
                <a:ext uri="{FF2B5EF4-FFF2-40B4-BE49-F238E27FC236}">
                  <a16:creationId xmlns:a16="http://schemas.microsoft.com/office/drawing/2014/main" id="{9D38CFBF-8E45-8FBC-7DB8-87BBA637DCB2}"/>
                </a:ext>
              </a:extLst>
            </p:cNvPr>
            <p:cNvSpPr/>
            <p:nvPr/>
          </p:nvSpPr>
          <p:spPr>
            <a:xfrm>
              <a:off x="9446376" y="3323160"/>
              <a:ext cx="1172513" cy="760883"/>
            </a:xfrm>
            <a:custGeom>
              <a:avLst/>
              <a:gdLst>
                <a:gd name="connsiteX0" fmla="*/ 1119342 w 1172513"/>
                <a:gd name="connsiteY0" fmla="*/ 0 h 760883"/>
                <a:gd name="connsiteX1" fmla="*/ 596545 w 1172513"/>
                <a:gd name="connsiteY1" fmla="*/ 480186 h 760883"/>
                <a:gd name="connsiteX2" fmla="*/ 126739 w 1172513"/>
                <a:gd name="connsiteY2" fmla="*/ 362916 h 760883"/>
                <a:gd name="connsiteX3" fmla="*/ 0 w 1172513"/>
                <a:gd name="connsiteY3" fmla="*/ 592175 h 760883"/>
                <a:gd name="connsiteX4" fmla="*/ 762798 w 1172513"/>
                <a:gd name="connsiteY4" fmla="*/ 751873 h 760883"/>
                <a:gd name="connsiteX5" fmla="*/ 1172514 w 1172513"/>
                <a:gd name="connsiteY5" fmla="*/ 414085 h 760883"/>
                <a:gd name="connsiteX6" fmla="*/ 1119342 w 1172513"/>
                <a:gd name="connsiteY6" fmla="*/ 0 h 76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2513" h="760883">
                  <a:moveTo>
                    <a:pt x="1119342" y="0"/>
                  </a:moveTo>
                  <a:lnTo>
                    <a:pt x="596545" y="480186"/>
                  </a:lnTo>
                  <a:lnTo>
                    <a:pt x="126739" y="362916"/>
                  </a:lnTo>
                  <a:cubicBezTo>
                    <a:pt x="126739" y="362916"/>
                    <a:pt x="364" y="591447"/>
                    <a:pt x="0" y="592175"/>
                  </a:cubicBezTo>
                  <a:cubicBezTo>
                    <a:pt x="0" y="592175"/>
                    <a:pt x="456514" y="806866"/>
                    <a:pt x="762798" y="751873"/>
                  </a:cubicBezTo>
                  <a:cubicBezTo>
                    <a:pt x="902101" y="726926"/>
                    <a:pt x="1172514" y="414085"/>
                    <a:pt x="1172514" y="414085"/>
                  </a:cubicBezTo>
                  <a:lnTo>
                    <a:pt x="1119342" y="0"/>
                  </a:lnTo>
                  <a:close/>
                </a:path>
              </a:pathLst>
            </a:custGeom>
            <a:grpFill/>
            <a:ln w="23644" cap="flat">
              <a:solidFill>
                <a:schemeClr val="accent3"/>
              </a:solidFill>
              <a:prstDash val="solid"/>
              <a:miter/>
            </a:ln>
          </p:spPr>
          <p:txBody>
            <a:bodyPr rtlCol="0" anchor="ctr"/>
            <a:lstStyle/>
            <a:p>
              <a:endParaRPr lang="en-BE"/>
            </a:p>
          </p:txBody>
        </p:sp>
      </p:grpSp>
      <p:sp>
        <p:nvSpPr>
          <p:cNvPr id="39" name="Freeform: Shape 38">
            <a:extLst>
              <a:ext uri="{FF2B5EF4-FFF2-40B4-BE49-F238E27FC236}">
                <a16:creationId xmlns:a16="http://schemas.microsoft.com/office/drawing/2014/main" id="{82766379-B373-D6A0-622C-F8619BC8EBB7}"/>
              </a:ext>
            </a:extLst>
          </p:cNvPr>
          <p:cNvSpPr/>
          <p:nvPr/>
        </p:nvSpPr>
        <p:spPr>
          <a:xfrm>
            <a:off x="7475396" y="4662291"/>
            <a:ext cx="1070274" cy="1713155"/>
          </a:xfrm>
          <a:custGeom>
            <a:avLst/>
            <a:gdLst>
              <a:gd name="connsiteX0" fmla="*/ 468215 w 1070274"/>
              <a:gd name="connsiteY0" fmla="*/ 206679 h 1713155"/>
              <a:gd name="connsiteX1" fmla="*/ 81080 w 1070274"/>
              <a:gd name="connsiteY1" fmla="*/ 350898 h 1713155"/>
              <a:gd name="connsiteX2" fmla="*/ 1140 w 1070274"/>
              <a:gd name="connsiteY2" fmla="*/ 484374 h 1713155"/>
              <a:gd name="connsiteX3" fmla="*/ 185057 w 1070274"/>
              <a:gd name="connsiteY3" fmla="*/ 1713156 h 1713155"/>
              <a:gd name="connsiteX4" fmla="*/ 612799 w 1070274"/>
              <a:gd name="connsiteY4" fmla="*/ 1615917 h 1713155"/>
              <a:gd name="connsiteX5" fmla="*/ 479323 w 1070274"/>
              <a:gd name="connsiteY5" fmla="*/ 657729 h 1713155"/>
              <a:gd name="connsiteX6" fmla="*/ 780145 w 1070274"/>
              <a:gd name="connsiteY6" fmla="*/ 535725 h 1713155"/>
              <a:gd name="connsiteX7" fmla="*/ 852437 w 1070274"/>
              <a:gd name="connsiteY7" fmla="*/ 499124 h 1713155"/>
              <a:gd name="connsiteX8" fmla="*/ 1070041 w 1070274"/>
              <a:gd name="connsiteY8" fmla="*/ 179911 h 1713155"/>
              <a:gd name="connsiteX9" fmla="*/ 1063668 w 1070274"/>
              <a:gd name="connsiteY9" fmla="*/ 0 h 171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0274" h="1713155">
                <a:moveTo>
                  <a:pt x="468215" y="206679"/>
                </a:moveTo>
                <a:lnTo>
                  <a:pt x="81080" y="350898"/>
                </a:lnTo>
                <a:cubicBezTo>
                  <a:pt x="26451" y="371293"/>
                  <a:pt x="-6690" y="426650"/>
                  <a:pt x="1140" y="484374"/>
                </a:cubicBezTo>
                <a:lnTo>
                  <a:pt x="185057" y="1713156"/>
                </a:lnTo>
                <a:lnTo>
                  <a:pt x="612799" y="1615917"/>
                </a:lnTo>
                <a:lnTo>
                  <a:pt x="479323" y="657729"/>
                </a:lnTo>
                <a:lnTo>
                  <a:pt x="780145" y="535725"/>
                </a:lnTo>
                <a:cubicBezTo>
                  <a:pt x="805274" y="525528"/>
                  <a:pt x="829493" y="513328"/>
                  <a:pt x="852437" y="499124"/>
                </a:cubicBezTo>
                <a:cubicBezTo>
                  <a:pt x="990830" y="413175"/>
                  <a:pt x="1075322" y="326680"/>
                  <a:pt x="1070041" y="179911"/>
                </a:cubicBezTo>
                <a:lnTo>
                  <a:pt x="1063668" y="0"/>
                </a:lnTo>
              </a:path>
            </a:pathLst>
          </a:custGeom>
          <a:solidFill>
            <a:srgbClr val="784B9B"/>
          </a:solidFill>
          <a:ln w="23644" cap="flat">
            <a:solidFill>
              <a:schemeClr val="accent3"/>
            </a:solidFill>
            <a:prstDash val="solid"/>
            <a:round/>
          </a:ln>
        </p:spPr>
        <p:txBody>
          <a:bodyPr rtlCol="0" anchor="ctr"/>
          <a:lstStyle/>
          <a:p>
            <a:endParaRPr lang="en-BE"/>
          </a:p>
        </p:txBody>
      </p:sp>
      <p:sp>
        <p:nvSpPr>
          <p:cNvPr id="40" name="Freeform: Shape 39">
            <a:extLst>
              <a:ext uri="{FF2B5EF4-FFF2-40B4-BE49-F238E27FC236}">
                <a16:creationId xmlns:a16="http://schemas.microsoft.com/office/drawing/2014/main" id="{FE7C8FC6-E845-59F4-5724-9C2D62F40BAD}"/>
              </a:ext>
            </a:extLst>
          </p:cNvPr>
          <p:cNvSpPr/>
          <p:nvPr/>
        </p:nvSpPr>
        <p:spPr>
          <a:xfrm>
            <a:off x="7756963" y="3189866"/>
            <a:ext cx="783297" cy="1482440"/>
          </a:xfrm>
          <a:custGeom>
            <a:avLst/>
            <a:gdLst>
              <a:gd name="connsiteX0" fmla="*/ 0 w 783297"/>
              <a:gd name="connsiteY0" fmla="*/ 1482440 h 1482440"/>
              <a:gd name="connsiteX1" fmla="*/ 783193 w 783297"/>
              <a:gd name="connsiteY1" fmla="*/ 1472607 h 1482440"/>
              <a:gd name="connsiteX2" fmla="*/ 783193 w 783297"/>
              <a:gd name="connsiteY2" fmla="*/ 602372 h 1482440"/>
              <a:gd name="connsiteX3" fmla="*/ 326133 w 783297"/>
              <a:gd name="connsiteY3" fmla="*/ 0 h 1482440"/>
              <a:gd name="connsiteX4" fmla="*/ 306103 w 783297"/>
              <a:gd name="connsiteY4" fmla="*/ 546 h 1482440"/>
              <a:gd name="connsiteX5" fmla="*/ 1093 w 783297"/>
              <a:gd name="connsiteY5" fmla="*/ 359093 h 1482440"/>
              <a:gd name="connsiteX6" fmla="*/ 182 w 783297"/>
              <a:gd name="connsiteY6" fmla="*/ 1482440 h 14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1482440">
                <a:moveTo>
                  <a:pt x="0" y="1482440"/>
                </a:moveTo>
                <a:lnTo>
                  <a:pt x="783193" y="1472607"/>
                </a:lnTo>
                <a:lnTo>
                  <a:pt x="783193" y="602372"/>
                </a:lnTo>
                <a:cubicBezTo>
                  <a:pt x="788656" y="29864"/>
                  <a:pt x="578518" y="0"/>
                  <a:pt x="326133" y="0"/>
                </a:cubicBezTo>
                <a:cubicBezTo>
                  <a:pt x="319396" y="0"/>
                  <a:pt x="312840" y="182"/>
                  <a:pt x="306103" y="546"/>
                </a:cubicBezTo>
                <a:cubicBezTo>
                  <a:pt x="122915" y="10926"/>
                  <a:pt x="-12929" y="176086"/>
                  <a:pt x="1093" y="359093"/>
                </a:cubicBezTo>
                <a:lnTo>
                  <a:pt x="182" y="1482440"/>
                </a:lnTo>
                <a:close/>
              </a:path>
            </a:pathLst>
          </a:custGeom>
          <a:solidFill>
            <a:srgbClr val="C4AFD3"/>
          </a:solidFill>
          <a:ln w="23644" cap="flat">
            <a:solidFill>
              <a:schemeClr val="accent3"/>
            </a:solidFill>
            <a:prstDash val="solid"/>
            <a:miter/>
          </a:ln>
        </p:spPr>
        <p:txBody>
          <a:bodyPr rtlCol="0" anchor="ctr"/>
          <a:lstStyle/>
          <a:p>
            <a:endParaRPr lang="en-BE"/>
          </a:p>
        </p:txBody>
      </p:sp>
      <p:sp>
        <p:nvSpPr>
          <p:cNvPr id="41" name="Freeform: Shape 40">
            <a:extLst>
              <a:ext uri="{FF2B5EF4-FFF2-40B4-BE49-F238E27FC236}">
                <a16:creationId xmlns:a16="http://schemas.microsoft.com/office/drawing/2014/main" id="{2A7E700E-231B-7F98-B874-A8510EF9F702}"/>
              </a:ext>
            </a:extLst>
          </p:cNvPr>
          <p:cNvSpPr/>
          <p:nvPr/>
        </p:nvSpPr>
        <p:spPr>
          <a:xfrm>
            <a:off x="8369546" y="4440134"/>
            <a:ext cx="265130" cy="397883"/>
          </a:xfrm>
          <a:custGeom>
            <a:avLst/>
            <a:gdLst>
              <a:gd name="connsiteX0" fmla="*/ 30397 w 265130"/>
              <a:gd name="connsiteY0" fmla="*/ 390595 h 397883"/>
              <a:gd name="connsiteX1" fmla="*/ 71915 w 265130"/>
              <a:gd name="connsiteY1" fmla="*/ 208864 h 397883"/>
              <a:gd name="connsiteX2" fmla="*/ 68819 w 265130"/>
              <a:gd name="connsiteY2" fmla="*/ 201762 h 397883"/>
              <a:gd name="connsiteX3" fmla="*/ 3083 w 265130"/>
              <a:gd name="connsiteY3" fmla="*/ 231443 h 397883"/>
              <a:gd name="connsiteX4" fmla="*/ 68819 w 265130"/>
              <a:gd name="connsiteY4" fmla="*/ 104341 h 397883"/>
              <a:gd name="connsiteX5" fmla="*/ 149670 w 265130"/>
              <a:gd name="connsiteY5" fmla="*/ 0 h 397883"/>
              <a:gd name="connsiteX6" fmla="*/ 264572 w 265130"/>
              <a:gd name="connsiteY6" fmla="*/ 19302 h 397883"/>
              <a:gd name="connsiteX7" fmla="*/ 198472 w 265130"/>
              <a:gd name="connsiteY7" fmla="*/ 224342 h 397883"/>
              <a:gd name="connsiteX8" fmla="*/ 30215 w 265130"/>
              <a:gd name="connsiteY8" fmla="*/ 390413 h 39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30" h="397883">
                <a:moveTo>
                  <a:pt x="30397" y="390595"/>
                </a:moveTo>
                <a:cubicBezTo>
                  <a:pt x="-3108" y="367287"/>
                  <a:pt x="37681" y="286619"/>
                  <a:pt x="71915" y="208864"/>
                </a:cubicBezTo>
                <a:cubicBezTo>
                  <a:pt x="74100" y="204129"/>
                  <a:pt x="74465" y="197574"/>
                  <a:pt x="68819" y="201762"/>
                </a:cubicBezTo>
                <a:cubicBezTo>
                  <a:pt x="51156" y="214873"/>
                  <a:pt x="13462" y="240912"/>
                  <a:pt x="3083" y="231443"/>
                </a:cubicBezTo>
                <a:cubicBezTo>
                  <a:pt x="-10938" y="218515"/>
                  <a:pt x="24935" y="152960"/>
                  <a:pt x="68819" y="104341"/>
                </a:cubicBezTo>
                <a:lnTo>
                  <a:pt x="149670" y="0"/>
                </a:lnTo>
                <a:lnTo>
                  <a:pt x="264572" y="19302"/>
                </a:lnTo>
                <a:cubicBezTo>
                  <a:pt x="269853" y="60274"/>
                  <a:pt x="236894" y="136390"/>
                  <a:pt x="198472" y="224342"/>
                </a:cubicBezTo>
                <a:cubicBezTo>
                  <a:pt x="149124" y="337423"/>
                  <a:pt x="79199" y="424465"/>
                  <a:pt x="30215" y="390413"/>
                </a:cubicBezTo>
                <a:close/>
              </a:path>
            </a:pathLst>
          </a:custGeom>
          <a:solidFill>
            <a:srgbClr val="FFFFFF"/>
          </a:solidFill>
          <a:ln w="23644" cap="flat">
            <a:solidFill>
              <a:schemeClr val="accent3"/>
            </a:solidFill>
            <a:prstDash val="solid"/>
            <a:round/>
          </a:ln>
        </p:spPr>
        <p:txBody>
          <a:bodyPr rtlCol="0" anchor="ctr"/>
          <a:lstStyle/>
          <a:p>
            <a:endParaRPr lang="en-BE"/>
          </a:p>
        </p:txBody>
      </p:sp>
      <p:sp>
        <p:nvSpPr>
          <p:cNvPr id="42" name="Freeform: Shape 41">
            <a:extLst>
              <a:ext uri="{FF2B5EF4-FFF2-40B4-BE49-F238E27FC236}">
                <a16:creationId xmlns:a16="http://schemas.microsoft.com/office/drawing/2014/main" id="{9C4D67FE-5BE7-B710-25A6-1E99CE11E5D1}"/>
              </a:ext>
            </a:extLst>
          </p:cNvPr>
          <p:cNvSpPr/>
          <p:nvPr/>
        </p:nvSpPr>
        <p:spPr>
          <a:xfrm>
            <a:off x="8337302" y="3228288"/>
            <a:ext cx="503614" cy="1336581"/>
          </a:xfrm>
          <a:custGeom>
            <a:avLst/>
            <a:gdLst>
              <a:gd name="connsiteX0" fmla="*/ 0 w 503614"/>
              <a:gd name="connsiteY0" fmla="*/ 441946 h 1336581"/>
              <a:gd name="connsiteX1" fmla="*/ 227255 w 503614"/>
              <a:gd name="connsiteY1" fmla="*/ 807412 h 1336581"/>
              <a:gd name="connsiteX2" fmla="*/ 103430 w 503614"/>
              <a:gd name="connsiteY2" fmla="*/ 1200192 h 1336581"/>
              <a:gd name="connsiteX3" fmla="*/ 327226 w 503614"/>
              <a:gd name="connsiteY3" fmla="*/ 1336582 h 1336581"/>
              <a:gd name="connsiteX4" fmla="*/ 458881 w 503614"/>
              <a:gd name="connsiteY4" fmla="*/ 603101 h 1336581"/>
              <a:gd name="connsiteX5" fmla="*/ 0 w 503614"/>
              <a:gd name="connsiteY5" fmla="*/ 0 h 133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614" h="1336581">
                <a:moveTo>
                  <a:pt x="0" y="441946"/>
                </a:moveTo>
                <a:lnTo>
                  <a:pt x="227255" y="807412"/>
                </a:lnTo>
                <a:lnTo>
                  <a:pt x="103430" y="1200192"/>
                </a:lnTo>
                <a:cubicBezTo>
                  <a:pt x="103430" y="1200192"/>
                  <a:pt x="326497" y="1336035"/>
                  <a:pt x="327226" y="1336582"/>
                </a:cubicBezTo>
                <a:cubicBezTo>
                  <a:pt x="327226" y="1336582"/>
                  <a:pt x="610749" y="882617"/>
                  <a:pt x="458881" y="603101"/>
                </a:cubicBezTo>
                <a:cubicBezTo>
                  <a:pt x="333599" y="372568"/>
                  <a:pt x="145676" y="73202"/>
                  <a:pt x="0" y="0"/>
                </a:cubicBezTo>
              </a:path>
            </a:pathLst>
          </a:custGeom>
          <a:solidFill>
            <a:srgbClr val="C4AFD3"/>
          </a:solidFill>
          <a:ln w="23644" cap="flat">
            <a:solidFill>
              <a:schemeClr val="accent3"/>
            </a:solidFill>
            <a:prstDash val="solid"/>
            <a:miter/>
          </a:ln>
        </p:spPr>
        <p:txBody>
          <a:bodyPr rtlCol="0" anchor="ctr"/>
          <a:lstStyle/>
          <a:p>
            <a:endParaRPr lang="en-BE"/>
          </a:p>
        </p:txBody>
      </p:sp>
      <p:sp>
        <p:nvSpPr>
          <p:cNvPr id="43" name="Freeform: Shape 42">
            <a:extLst>
              <a:ext uri="{FF2B5EF4-FFF2-40B4-BE49-F238E27FC236}">
                <a16:creationId xmlns:a16="http://schemas.microsoft.com/office/drawing/2014/main" id="{FE14F4FC-0A2F-0008-46CA-783E31298EFA}"/>
              </a:ext>
            </a:extLst>
          </p:cNvPr>
          <p:cNvSpPr/>
          <p:nvPr/>
        </p:nvSpPr>
        <p:spPr>
          <a:xfrm>
            <a:off x="8254899" y="2616989"/>
            <a:ext cx="552937" cy="364052"/>
          </a:xfrm>
          <a:custGeom>
            <a:avLst/>
            <a:gdLst>
              <a:gd name="connsiteX0" fmla="*/ 26318 w 552937"/>
              <a:gd name="connsiteY0" fmla="*/ 90505 h 364052"/>
              <a:gd name="connsiteX1" fmla="*/ 107350 w 552937"/>
              <a:gd name="connsiteY1" fmla="*/ 27318 h 364052"/>
              <a:gd name="connsiteX2" fmla="*/ 317124 w 552937"/>
              <a:gd name="connsiteY2" fmla="*/ 27500 h 364052"/>
              <a:gd name="connsiteX3" fmla="*/ 479918 w 552937"/>
              <a:gd name="connsiteY3" fmla="*/ 265317 h 364052"/>
              <a:gd name="connsiteX4" fmla="*/ 552938 w 552937"/>
              <a:gd name="connsiteY4" fmla="*/ 317032 h 364052"/>
              <a:gd name="connsiteX5" fmla="*/ 246289 w 552937"/>
              <a:gd name="connsiteY5" fmla="*/ 315575 h 364052"/>
              <a:gd name="connsiteX6" fmla="*/ 125560 w 552937"/>
              <a:gd name="connsiteY6" fmla="*/ 222342 h 364052"/>
              <a:gd name="connsiteX7" fmla="*/ 12296 w 552937"/>
              <a:gd name="connsiteY7" fmla="*/ 166257 h 364052"/>
              <a:gd name="connsiteX8" fmla="*/ 28321 w 552937"/>
              <a:gd name="connsiteY8" fmla="*/ 89594 h 36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937" h="364052">
                <a:moveTo>
                  <a:pt x="26318" y="90505"/>
                </a:moveTo>
                <a:cubicBezTo>
                  <a:pt x="57820" y="82675"/>
                  <a:pt x="80582" y="44981"/>
                  <a:pt x="107350" y="27318"/>
                </a:cubicBezTo>
                <a:cubicBezTo>
                  <a:pt x="172176" y="-15475"/>
                  <a:pt x="249020" y="-2182"/>
                  <a:pt x="317124" y="27500"/>
                </a:cubicBezTo>
                <a:cubicBezTo>
                  <a:pt x="431844" y="77576"/>
                  <a:pt x="413999" y="182645"/>
                  <a:pt x="479918" y="265317"/>
                </a:cubicBezTo>
                <a:cubicBezTo>
                  <a:pt x="498674" y="288625"/>
                  <a:pt x="526170" y="306106"/>
                  <a:pt x="552938" y="317032"/>
                </a:cubicBezTo>
                <a:cubicBezTo>
                  <a:pt x="473909" y="399339"/>
                  <a:pt x="334788" y="356911"/>
                  <a:pt x="246289" y="315575"/>
                </a:cubicBezTo>
                <a:cubicBezTo>
                  <a:pt x="196759" y="292449"/>
                  <a:pt x="168170" y="253116"/>
                  <a:pt x="125560" y="222342"/>
                </a:cubicBezTo>
                <a:cubicBezTo>
                  <a:pt x="93329" y="199034"/>
                  <a:pt x="37243" y="196303"/>
                  <a:pt x="12296" y="166257"/>
                </a:cubicBezTo>
                <a:cubicBezTo>
                  <a:pt x="-6460" y="143859"/>
                  <a:pt x="-5731" y="96696"/>
                  <a:pt x="28321" y="89594"/>
                </a:cubicBezTo>
              </a:path>
            </a:pathLst>
          </a:custGeom>
          <a:solidFill>
            <a:srgbClr val="784B9B"/>
          </a:solidFill>
          <a:ln w="23644" cap="flat">
            <a:solidFill>
              <a:schemeClr val="accent3"/>
            </a:solidFill>
            <a:prstDash val="solid"/>
            <a:miter/>
          </a:ln>
        </p:spPr>
        <p:txBody>
          <a:bodyPr rtlCol="0" anchor="ctr"/>
          <a:lstStyle/>
          <a:p>
            <a:endParaRPr lang="en-BE"/>
          </a:p>
        </p:txBody>
      </p:sp>
      <p:sp>
        <p:nvSpPr>
          <p:cNvPr id="44" name="Freeform: Shape 43">
            <a:extLst>
              <a:ext uri="{FF2B5EF4-FFF2-40B4-BE49-F238E27FC236}">
                <a16:creationId xmlns:a16="http://schemas.microsoft.com/office/drawing/2014/main" id="{2DA1FF86-F0C3-3A19-5F21-1EDC5CB0B0EC}"/>
              </a:ext>
            </a:extLst>
          </p:cNvPr>
          <p:cNvSpPr/>
          <p:nvPr/>
        </p:nvSpPr>
        <p:spPr>
          <a:xfrm>
            <a:off x="7802355" y="2592640"/>
            <a:ext cx="520232" cy="489243"/>
          </a:xfrm>
          <a:custGeom>
            <a:avLst/>
            <a:gdLst>
              <a:gd name="connsiteX0" fmla="*/ 398557 w 520232"/>
              <a:gd name="connsiteY0" fmla="*/ 489061 h 489243"/>
              <a:gd name="connsiteX1" fmla="*/ 456464 w 520232"/>
              <a:gd name="connsiteY1" fmla="*/ 424053 h 489243"/>
              <a:gd name="connsiteX2" fmla="*/ 477951 w 520232"/>
              <a:gd name="connsiteY2" fmla="*/ 119589 h 489243"/>
              <a:gd name="connsiteX3" fmla="*/ 475584 w 520232"/>
              <a:gd name="connsiteY3" fmla="*/ 116311 h 489243"/>
              <a:gd name="connsiteX4" fmla="*/ 473217 w 520232"/>
              <a:gd name="connsiteY4" fmla="*/ 113034 h 489243"/>
              <a:gd name="connsiteX5" fmla="*/ 340469 w 520232"/>
              <a:gd name="connsiteY5" fmla="*/ 13609 h 489243"/>
              <a:gd name="connsiteX6" fmla="*/ 1407 w 520232"/>
              <a:gd name="connsiteY6" fmla="*/ 186054 h 489243"/>
              <a:gd name="connsiteX7" fmla="*/ 6687 w 520232"/>
              <a:gd name="connsiteY7" fmla="*/ 265630 h 489243"/>
              <a:gd name="connsiteX8" fmla="*/ 398375 w 520232"/>
              <a:gd name="connsiteY8" fmla="*/ 489243 h 48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232" h="489243">
                <a:moveTo>
                  <a:pt x="398557" y="489061"/>
                </a:moveTo>
                <a:lnTo>
                  <a:pt x="456464" y="424053"/>
                </a:lnTo>
                <a:cubicBezTo>
                  <a:pt x="532215" y="339196"/>
                  <a:pt x="541866" y="213550"/>
                  <a:pt x="477951" y="119589"/>
                </a:cubicBezTo>
                <a:cubicBezTo>
                  <a:pt x="477223" y="118497"/>
                  <a:pt x="476494" y="117404"/>
                  <a:pt x="475584" y="116311"/>
                </a:cubicBezTo>
                <a:cubicBezTo>
                  <a:pt x="474673" y="115219"/>
                  <a:pt x="473945" y="114126"/>
                  <a:pt x="473217" y="113034"/>
                </a:cubicBezTo>
                <a:cubicBezTo>
                  <a:pt x="438618" y="64232"/>
                  <a:pt x="391820" y="31091"/>
                  <a:pt x="340469" y="13609"/>
                </a:cubicBezTo>
                <a:cubicBezTo>
                  <a:pt x="200983" y="-33735"/>
                  <a:pt x="49844" y="46933"/>
                  <a:pt x="1407" y="186054"/>
                </a:cubicBezTo>
                <a:cubicBezTo>
                  <a:pt x="-1871" y="195523"/>
                  <a:pt x="861" y="226297"/>
                  <a:pt x="6687" y="265630"/>
                </a:cubicBezTo>
                <a:cubicBezTo>
                  <a:pt x="21073" y="365236"/>
                  <a:pt x="398375" y="489243"/>
                  <a:pt x="398375" y="489243"/>
                </a:cubicBezTo>
                <a:close/>
              </a:path>
            </a:pathLst>
          </a:custGeom>
          <a:solidFill>
            <a:srgbClr val="784B9B"/>
          </a:solidFill>
          <a:ln w="23644" cap="flat">
            <a:solidFill>
              <a:schemeClr val="accent3"/>
            </a:solidFill>
            <a:prstDash val="solid"/>
            <a:miter/>
          </a:ln>
        </p:spPr>
        <p:txBody>
          <a:bodyPr rtlCol="0" anchor="ctr"/>
          <a:lstStyle/>
          <a:p>
            <a:endParaRPr lang="en-BE"/>
          </a:p>
        </p:txBody>
      </p:sp>
      <p:sp>
        <p:nvSpPr>
          <p:cNvPr id="45" name="Freeform: Shape 44">
            <a:extLst>
              <a:ext uri="{FF2B5EF4-FFF2-40B4-BE49-F238E27FC236}">
                <a16:creationId xmlns:a16="http://schemas.microsoft.com/office/drawing/2014/main" id="{F744B71E-ED93-6D5D-8AA8-AA99DF0B3178}"/>
              </a:ext>
            </a:extLst>
          </p:cNvPr>
          <p:cNvSpPr/>
          <p:nvPr/>
        </p:nvSpPr>
        <p:spPr>
          <a:xfrm>
            <a:off x="7847421" y="2700802"/>
            <a:ext cx="410669" cy="583935"/>
          </a:xfrm>
          <a:custGeom>
            <a:avLst/>
            <a:gdLst>
              <a:gd name="connsiteX0" fmla="*/ 1683 w 410669"/>
              <a:gd name="connsiteY0" fmla="*/ 105752 h 583935"/>
              <a:gd name="connsiteX1" fmla="*/ 10970 w 410669"/>
              <a:gd name="connsiteY1" fmla="*/ 232308 h 583935"/>
              <a:gd name="connsiteX2" fmla="*/ 31183 w 410669"/>
              <a:gd name="connsiteY2" fmla="*/ 301141 h 583935"/>
              <a:gd name="connsiteX3" fmla="*/ 94916 w 410669"/>
              <a:gd name="connsiteY3" fmla="*/ 343023 h 583935"/>
              <a:gd name="connsiteX4" fmla="*/ 179044 w 410669"/>
              <a:gd name="connsiteY4" fmla="*/ 333554 h 583935"/>
              <a:gd name="connsiteX5" fmla="*/ 163202 w 410669"/>
              <a:gd name="connsiteY5" fmla="*/ 497075 h 583935"/>
              <a:gd name="connsiteX6" fmla="*/ 202535 w 410669"/>
              <a:gd name="connsiteY6" fmla="*/ 583935 h 583935"/>
              <a:gd name="connsiteX7" fmla="*/ 410670 w 410669"/>
              <a:gd name="connsiteY7" fmla="*/ 501992 h 583935"/>
              <a:gd name="connsiteX8" fmla="*/ 323446 w 410669"/>
              <a:gd name="connsiteY8" fmla="*/ 188788 h 583935"/>
              <a:gd name="connsiteX9" fmla="*/ 324903 w 410669"/>
              <a:gd name="connsiteY9" fmla="*/ 165661 h 583935"/>
              <a:gd name="connsiteX10" fmla="*/ 274098 w 410669"/>
              <a:gd name="connsiteY10" fmla="*/ 150183 h 583935"/>
              <a:gd name="connsiteX11" fmla="*/ 146085 w 410669"/>
              <a:gd name="connsiteY11" fmla="*/ 50759 h 583935"/>
              <a:gd name="connsiteX12" fmla="*/ 117678 w 410669"/>
              <a:gd name="connsiteY12" fmla="*/ 1229 h 583935"/>
              <a:gd name="connsiteX13" fmla="*/ 113490 w 410669"/>
              <a:gd name="connsiteY13" fmla="*/ 1229 h 583935"/>
              <a:gd name="connsiteX14" fmla="*/ 92367 w 410669"/>
              <a:gd name="connsiteY14" fmla="*/ 37648 h 583935"/>
              <a:gd name="connsiteX15" fmla="*/ 28451 w 410669"/>
              <a:gd name="connsiteY15" fmla="*/ 93734 h 583935"/>
              <a:gd name="connsiteX16" fmla="*/ 1319 w 410669"/>
              <a:gd name="connsiteY16" fmla="*/ 106116 h 5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0669" h="583935">
                <a:moveTo>
                  <a:pt x="1683" y="105752"/>
                </a:moveTo>
                <a:cubicBezTo>
                  <a:pt x="-1594" y="144903"/>
                  <a:pt x="-866" y="191155"/>
                  <a:pt x="10970" y="232308"/>
                </a:cubicBezTo>
                <a:cubicBezTo>
                  <a:pt x="19529" y="261990"/>
                  <a:pt x="26266" y="284388"/>
                  <a:pt x="31183" y="301141"/>
                </a:cubicBezTo>
                <a:cubicBezTo>
                  <a:pt x="39559" y="328637"/>
                  <a:pt x="66327" y="346300"/>
                  <a:pt x="94916" y="343023"/>
                </a:cubicBezTo>
                <a:lnTo>
                  <a:pt x="179044" y="333554"/>
                </a:lnTo>
                <a:lnTo>
                  <a:pt x="163202" y="497075"/>
                </a:lnTo>
                <a:lnTo>
                  <a:pt x="202535" y="583935"/>
                </a:lnTo>
                <a:lnTo>
                  <a:pt x="410670" y="501992"/>
                </a:lnTo>
                <a:cubicBezTo>
                  <a:pt x="358955" y="436438"/>
                  <a:pt x="308150" y="270913"/>
                  <a:pt x="323446" y="188788"/>
                </a:cubicBezTo>
                <a:lnTo>
                  <a:pt x="324903" y="165661"/>
                </a:lnTo>
                <a:lnTo>
                  <a:pt x="274098" y="150183"/>
                </a:lnTo>
                <a:cubicBezTo>
                  <a:pt x="220744" y="133795"/>
                  <a:pt x="175220" y="98468"/>
                  <a:pt x="146085" y="50759"/>
                </a:cubicBezTo>
                <a:lnTo>
                  <a:pt x="117678" y="1229"/>
                </a:lnTo>
                <a:cubicBezTo>
                  <a:pt x="116768" y="-410"/>
                  <a:pt x="114400" y="-410"/>
                  <a:pt x="113490" y="1229"/>
                </a:cubicBezTo>
                <a:lnTo>
                  <a:pt x="92367" y="37648"/>
                </a:lnTo>
                <a:cubicBezTo>
                  <a:pt x="77981" y="63324"/>
                  <a:pt x="55219" y="81533"/>
                  <a:pt x="28451" y="93734"/>
                </a:cubicBezTo>
                <a:lnTo>
                  <a:pt x="1319" y="106116"/>
                </a:lnTo>
                <a:close/>
              </a:path>
            </a:pathLst>
          </a:custGeom>
          <a:solidFill>
            <a:srgbClr val="FFFFFF"/>
          </a:solidFill>
          <a:ln w="23644" cap="flat">
            <a:solidFill>
              <a:schemeClr val="accent3"/>
            </a:solidFill>
            <a:prstDash val="solid"/>
            <a:miter/>
          </a:ln>
        </p:spPr>
        <p:txBody>
          <a:bodyPr rtlCol="0" anchor="ctr"/>
          <a:lstStyle/>
          <a:p>
            <a:endParaRPr lang="en-BE"/>
          </a:p>
        </p:txBody>
      </p:sp>
      <p:sp>
        <p:nvSpPr>
          <p:cNvPr id="46" name="Freeform: Shape 45">
            <a:extLst>
              <a:ext uri="{FF2B5EF4-FFF2-40B4-BE49-F238E27FC236}">
                <a16:creationId xmlns:a16="http://schemas.microsoft.com/office/drawing/2014/main" id="{A034EC27-7D9F-F34C-FBCF-C8ABEEBC89F4}"/>
              </a:ext>
            </a:extLst>
          </p:cNvPr>
          <p:cNvSpPr/>
          <p:nvPr/>
        </p:nvSpPr>
        <p:spPr>
          <a:xfrm>
            <a:off x="7792108" y="2695476"/>
            <a:ext cx="453600" cy="170568"/>
          </a:xfrm>
          <a:custGeom>
            <a:avLst/>
            <a:gdLst>
              <a:gd name="connsiteX0" fmla="*/ 0 w 453600"/>
              <a:gd name="connsiteY0" fmla="*/ 116723 h 170568"/>
              <a:gd name="connsiteX1" fmla="*/ 168803 w 453600"/>
              <a:gd name="connsiteY1" fmla="*/ 2185 h 170568"/>
              <a:gd name="connsiteX2" fmla="*/ 174994 w 453600"/>
              <a:gd name="connsiteY2" fmla="*/ 2185 h 170568"/>
              <a:gd name="connsiteX3" fmla="*/ 401339 w 453600"/>
              <a:gd name="connsiteY3" fmla="*/ 170077 h 170568"/>
              <a:gd name="connsiteX4" fmla="*/ 453600 w 453600"/>
              <a:gd name="connsiteY4" fmla="*/ 168074 h 17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00" h="170568">
                <a:moveTo>
                  <a:pt x="0" y="116723"/>
                </a:moveTo>
                <a:cubicBezTo>
                  <a:pt x="115449" y="120547"/>
                  <a:pt x="157695" y="32049"/>
                  <a:pt x="168803" y="2185"/>
                </a:cubicBezTo>
                <a:cubicBezTo>
                  <a:pt x="169895" y="-728"/>
                  <a:pt x="174083" y="-728"/>
                  <a:pt x="174994" y="2185"/>
                </a:cubicBezTo>
                <a:cubicBezTo>
                  <a:pt x="187559" y="38058"/>
                  <a:pt x="242005" y="162065"/>
                  <a:pt x="401339" y="170077"/>
                </a:cubicBezTo>
                <a:cubicBezTo>
                  <a:pt x="435391" y="171898"/>
                  <a:pt x="453600" y="168074"/>
                  <a:pt x="453600" y="168074"/>
                </a:cubicBezTo>
              </a:path>
            </a:pathLst>
          </a:custGeom>
          <a:noFill/>
          <a:ln w="23644" cap="flat">
            <a:solidFill>
              <a:schemeClr val="accent3"/>
            </a:solidFill>
            <a:prstDash val="solid"/>
            <a:miter/>
          </a:ln>
        </p:spPr>
        <p:txBody>
          <a:bodyPr rtlCol="0" anchor="ctr"/>
          <a:lstStyle/>
          <a:p>
            <a:endParaRPr lang="en-BE"/>
          </a:p>
        </p:txBody>
      </p:sp>
      <p:sp>
        <p:nvSpPr>
          <p:cNvPr id="47" name="Freeform: Shape 46">
            <a:extLst>
              <a:ext uri="{FF2B5EF4-FFF2-40B4-BE49-F238E27FC236}">
                <a16:creationId xmlns:a16="http://schemas.microsoft.com/office/drawing/2014/main" id="{8D381543-13E3-B92E-A200-A070619F7CB9}"/>
              </a:ext>
            </a:extLst>
          </p:cNvPr>
          <p:cNvSpPr/>
          <p:nvPr/>
        </p:nvSpPr>
        <p:spPr>
          <a:xfrm rot="15269399">
            <a:off x="4314993" y="3888223"/>
            <a:ext cx="1074364" cy="94871"/>
          </a:xfrm>
          <a:custGeom>
            <a:avLst/>
            <a:gdLst>
              <a:gd name="connsiteX0" fmla="*/ 0 w 1074364"/>
              <a:gd name="connsiteY0" fmla="*/ 0 h 94871"/>
              <a:gd name="connsiteX1" fmla="*/ 1074364 w 1074364"/>
              <a:gd name="connsiteY1" fmla="*/ 0 h 94871"/>
              <a:gd name="connsiteX2" fmla="*/ 1074364 w 1074364"/>
              <a:gd name="connsiteY2" fmla="*/ 94872 h 94871"/>
              <a:gd name="connsiteX3" fmla="*/ 0 w 1074364"/>
              <a:gd name="connsiteY3" fmla="*/ 94872 h 94871"/>
            </a:gdLst>
            <a:ahLst/>
            <a:cxnLst>
              <a:cxn ang="0">
                <a:pos x="connsiteX0" y="connsiteY0"/>
              </a:cxn>
              <a:cxn ang="0">
                <a:pos x="connsiteX1" y="connsiteY1"/>
              </a:cxn>
              <a:cxn ang="0">
                <a:pos x="connsiteX2" y="connsiteY2"/>
              </a:cxn>
              <a:cxn ang="0">
                <a:pos x="connsiteX3" y="connsiteY3"/>
              </a:cxn>
            </a:cxnLst>
            <a:rect l="l" t="t" r="r" b="b"/>
            <a:pathLst>
              <a:path w="1074364" h="94871">
                <a:moveTo>
                  <a:pt x="0" y="0"/>
                </a:moveTo>
                <a:lnTo>
                  <a:pt x="1074364" y="0"/>
                </a:lnTo>
                <a:lnTo>
                  <a:pt x="1074364" y="94872"/>
                </a:lnTo>
                <a:lnTo>
                  <a:pt x="0" y="94872"/>
                </a:lnTo>
                <a:close/>
              </a:path>
            </a:pathLst>
          </a:custGeom>
          <a:solidFill>
            <a:schemeClr val="tx2">
              <a:lumMod val="40000"/>
              <a:lumOff val="60000"/>
            </a:schemeClr>
          </a:solidFill>
          <a:ln w="23644" cap="flat">
            <a:solidFill>
              <a:schemeClr val="tx2"/>
            </a:solidFill>
            <a:prstDash val="solid"/>
            <a:round/>
          </a:ln>
        </p:spPr>
        <p:txBody>
          <a:bodyPr rtlCol="0" anchor="ctr"/>
          <a:lstStyle/>
          <a:p>
            <a:endParaRPr lang="en-BE"/>
          </a:p>
        </p:txBody>
      </p:sp>
      <p:sp>
        <p:nvSpPr>
          <p:cNvPr id="48" name="Freeform: Shape 47">
            <a:extLst>
              <a:ext uri="{FF2B5EF4-FFF2-40B4-BE49-F238E27FC236}">
                <a16:creationId xmlns:a16="http://schemas.microsoft.com/office/drawing/2014/main" id="{798F6CB2-405D-83FE-C0C4-1B7FDF24BC64}"/>
              </a:ext>
            </a:extLst>
          </p:cNvPr>
          <p:cNvSpPr/>
          <p:nvPr/>
        </p:nvSpPr>
        <p:spPr>
          <a:xfrm>
            <a:off x="4923920" y="4371666"/>
            <a:ext cx="1099311" cy="94871"/>
          </a:xfrm>
          <a:custGeom>
            <a:avLst/>
            <a:gdLst>
              <a:gd name="connsiteX0" fmla="*/ 1099311 w 1099311"/>
              <a:gd name="connsiteY0" fmla="*/ 94872 h 94871"/>
              <a:gd name="connsiteX1" fmla="*/ 26222 w 1099311"/>
              <a:gd name="connsiteY1" fmla="*/ 94872 h 94871"/>
              <a:gd name="connsiteX2" fmla="*/ 0 w 1099311"/>
              <a:gd name="connsiteY2" fmla="*/ 0 h 94871"/>
              <a:gd name="connsiteX3" fmla="*/ 1099311 w 1099311"/>
              <a:gd name="connsiteY3" fmla="*/ 0 h 94871"/>
              <a:gd name="connsiteX4" fmla="*/ 1099311 w 1099311"/>
              <a:gd name="connsiteY4" fmla="*/ 94872 h 94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311" h="94871">
                <a:moveTo>
                  <a:pt x="1099311" y="94872"/>
                </a:moveTo>
                <a:lnTo>
                  <a:pt x="26222" y="94872"/>
                </a:lnTo>
                <a:lnTo>
                  <a:pt x="0" y="0"/>
                </a:lnTo>
                <a:lnTo>
                  <a:pt x="1099311" y="0"/>
                </a:lnTo>
                <a:lnTo>
                  <a:pt x="1099311" y="94872"/>
                </a:lnTo>
                <a:close/>
              </a:path>
            </a:pathLst>
          </a:custGeom>
          <a:solidFill>
            <a:schemeClr val="tx2">
              <a:lumMod val="40000"/>
              <a:lumOff val="60000"/>
            </a:schemeClr>
          </a:solidFill>
          <a:ln w="23644" cap="flat">
            <a:solidFill>
              <a:schemeClr val="tx2"/>
            </a:solidFill>
            <a:prstDash val="solid"/>
            <a:round/>
          </a:ln>
        </p:spPr>
        <p:txBody>
          <a:bodyPr rtlCol="0" anchor="ctr"/>
          <a:lstStyle/>
          <a:p>
            <a:endParaRPr lang="en-BE"/>
          </a:p>
        </p:txBody>
      </p:sp>
      <p:sp>
        <p:nvSpPr>
          <p:cNvPr id="11" name="Freeform: Shape 10">
            <a:extLst>
              <a:ext uri="{FF2B5EF4-FFF2-40B4-BE49-F238E27FC236}">
                <a16:creationId xmlns:a16="http://schemas.microsoft.com/office/drawing/2014/main" id="{72A41245-13EB-1CA3-D9AD-2AA5D3C16E34}"/>
              </a:ext>
            </a:extLst>
          </p:cNvPr>
          <p:cNvSpPr/>
          <p:nvPr/>
        </p:nvSpPr>
        <p:spPr>
          <a:xfrm rot="10800000">
            <a:off x="4231411" y="4466538"/>
            <a:ext cx="2776593" cy="164978"/>
          </a:xfrm>
          <a:custGeom>
            <a:avLst/>
            <a:gdLst>
              <a:gd name="connsiteX0" fmla="*/ 0 w 2776593"/>
              <a:gd name="connsiteY0" fmla="*/ 0 h 164978"/>
              <a:gd name="connsiteX1" fmla="*/ 2776594 w 2776593"/>
              <a:gd name="connsiteY1" fmla="*/ 0 h 164978"/>
              <a:gd name="connsiteX2" fmla="*/ 2776594 w 2776593"/>
              <a:gd name="connsiteY2" fmla="*/ 164979 h 164978"/>
              <a:gd name="connsiteX3" fmla="*/ 0 w 2776593"/>
              <a:gd name="connsiteY3" fmla="*/ 164979 h 164978"/>
            </a:gdLst>
            <a:ahLst/>
            <a:cxnLst>
              <a:cxn ang="0">
                <a:pos x="connsiteX0" y="connsiteY0"/>
              </a:cxn>
              <a:cxn ang="0">
                <a:pos x="connsiteX1" y="connsiteY1"/>
              </a:cxn>
              <a:cxn ang="0">
                <a:pos x="connsiteX2" y="connsiteY2"/>
              </a:cxn>
              <a:cxn ang="0">
                <a:pos x="connsiteX3" y="connsiteY3"/>
              </a:cxn>
            </a:cxnLst>
            <a:rect l="l" t="t" r="r" b="b"/>
            <a:pathLst>
              <a:path w="2776593" h="164978">
                <a:moveTo>
                  <a:pt x="0" y="0"/>
                </a:moveTo>
                <a:lnTo>
                  <a:pt x="2776594" y="0"/>
                </a:lnTo>
                <a:lnTo>
                  <a:pt x="2776594" y="164979"/>
                </a:lnTo>
                <a:lnTo>
                  <a:pt x="0" y="164979"/>
                </a:lnTo>
                <a:close/>
              </a:path>
            </a:pathLst>
          </a:custGeom>
          <a:solidFill>
            <a:srgbClr val="C4AFD3"/>
          </a:solidFill>
          <a:ln w="23644" cap="flat">
            <a:solidFill>
              <a:schemeClr val="accent3"/>
            </a:solidFill>
            <a:prstDash val="solid"/>
            <a:miter/>
          </a:ln>
        </p:spPr>
        <p:txBody>
          <a:bodyPr rtlCol="0" anchor="ctr"/>
          <a:lstStyle/>
          <a:p>
            <a:endParaRPr lang="en-BE"/>
          </a:p>
        </p:txBody>
      </p:sp>
      <p:pic>
        <p:nvPicPr>
          <p:cNvPr id="4" name="Graphic 3" descr="Line arrow: Clockwise curve outline">
            <a:extLst>
              <a:ext uri="{FF2B5EF4-FFF2-40B4-BE49-F238E27FC236}">
                <a16:creationId xmlns:a16="http://schemas.microsoft.com/office/drawing/2014/main" id="{FE11A209-8D18-5066-5F1D-5D967D0DE8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10677">
            <a:off x="4931142" y="3333296"/>
            <a:ext cx="914400" cy="914400"/>
          </a:xfrm>
          <a:prstGeom prst="rect">
            <a:avLst/>
          </a:prstGeom>
        </p:spPr>
      </p:pic>
    </p:spTree>
    <p:extLst>
      <p:ext uri="{BB962C8B-B14F-4D97-AF65-F5344CB8AC3E}">
        <p14:creationId xmlns:p14="http://schemas.microsoft.com/office/powerpoint/2010/main" val="1141588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3D5D8-ACE0-EB0E-95A5-4B95E9721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5A62C-4657-F96A-9D04-9E8AC52FB09B}"/>
              </a:ext>
            </a:extLst>
          </p:cNvPr>
          <p:cNvSpPr>
            <a:spLocks noGrp="1"/>
          </p:cNvSpPr>
          <p:nvPr>
            <p:ph type="title"/>
          </p:nvPr>
        </p:nvSpPr>
        <p:spPr/>
        <p:txBody>
          <a:bodyPr/>
          <a:lstStyle/>
          <a:p>
            <a:r>
              <a:rPr lang="en-US" dirty="0"/>
              <a:t>Personal data</a:t>
            </a:r>
            <a:endParaRPr lang="en-BE" dirty="0"/>
          </a:p>
        </p:txBody>
      </p:sp>
      <p:sp>
        <p:nvSpPr>
          <p:cNvPr id="3" name="Content Placeholder 2">
            <a:extLst>
              <a:ext uri="{FF2B5EF4-FFF2-40B4-BE49-F238E27FC236}">
                <a16:creationId xmlns:a16="http://schemas.microsoft.com/office/drawing/2014/main" id="{0AFA1780-D29D-0B54-5B49-6258DB1A6002}"/>
              </a:ext>
            </a:extLst>
          </p:cNvPr>
          <p:cNvSpPr>
            <a:spLocks noGrp="1"/>
          </p:cNvSpPr>
          <p:nvPr>
            <p:ph sz="quarter" idx="10"/>
          </p:nvPr>
        </p:nvSpPr>
        <p:spPr/>
        <p:txBody>
          <a:bodyPr/>
          <a:lstStyle/>
          <a:p>
            <a:r>
              <a:rPr lang="en-US" dirty="0"/>
              <a:t>Name</a:t>
            </a:r>
          </a:p>
          <a:p>
            <a:r>
              <a:rPr lang="en-US" dirty="0"/>
              <a:t>Profession</a:t>
            </a:r>
          </a:p>
          <a:p>
            <a:r>
              <a:rPr lang="en-US" dirty="0"/>
              <a:t>Number of patients</a:t>
            </a:r>
          </a:p>
          <a:p>
            <a:r>
              <a:rPr lang="en-US" dirty="0"/>
              <a:t>Instagram followers</a:t>
            </a:r>
          </a:p>
          <a:p>
            <a:r>
              <a:rPr lang="en-US" dirty="0"/>
              <a:t>Diagnosis</a:t>
            </a:r>
          </a:p>
          <a:p>
            <a:r>
              <a:rPr lang="en-US" dirty="0"/>
              <a:t>Social Security number</a:t>
            </a:r>
          </a:p>
          <a:p>
            <a:r>
              <a:rPr lang="en-US" dirty="0"/>
              <a:t>Random ID</a:t>
            </a:r>
          </a:p>
          <a:p>
            <a:r>
              <a:rPr lang="en-US" dirty="0"/>
              <a:t>Geolocation</a:t>
            </a:r>
          </a:p>
        </p:txBody>
      </p:sp>
    </p:spTree>
    <p:extLst>
      <p:ext uri="{BB962C8B-B14F-4D97-AF65-F5344CB8AC3E}">
        <p14:creationId xmlns:p14="http://schemas.microsoft.com/office/powerpoint/2010/main" val="251721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AF5F-BCAF-69E4-4DB1-582692BD638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C2A41AE-47A5-835C-A1B7-48A553815B4D}"/>
              </a:ext>
            </a:extLst>
          </p:cNvPr>
          <p:cNvSpPr/>
          <p:nvPr/>
        </p:nvSpPr>
        <p:spPr>
          <a:xfrm>
            <a:off x="0" y="0"/>
            <a:ext cx="12192000" cy="6858000"/>
          </a:xfrm>
          <a:prstGeom prst="rect">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itle 1">
            <a:extLst>
              <a:ext uri="{FF2B5EF4-FFF2-40B4-BE49-F238E27FC236}">
                <a16:creationId xmlns:a16="http://schemas.microsoft.com/office/drawing/2014/main" id="{90344DFC-7096-5957-949A-BC3CDE912154}"/>
              </a:ext>
            </a:extLst>
          </p:cNvPr>
          <p:cNvSpPr>
            <a:spLocks noGrp="1"/>
          </p:cNvSpPr>
          <p:nvPr>
            <p:ph type="title"/>
          </p:nvPr>
        </p:nvSpPr>
        <p:spPr>
          <a:xfrm>
            <a:off x="838200" y="2848613"/>
            <a:ext cx="10515600" cy="1160774"/>
          </a:xfrm>
        </p:spPr>
        <p:txBody>
          <a:bodyPr>
            <a:normAutofit/>
          </a:bodyPr>
          <a:lstStyle/>
          <a:p>
            <a:pPr algn="ctr"/>
            <a:r>
              <a:rPr lang="en-US" sz="6000" dirty="0">
                <a:solidFill>
                  <a:schemeClr val="bg2"/>
                </a:solidFill>
              </a:rPr>
              <a:t>What is personal data?</a:t>
            </a:r>
            <a:endParaRPr lang="en-BE" sz="6000" dirty="0">
              <a:solidFill>
                <a:schemeClr val="bg2"/>
              </a:solidFill>
            </a:endParaRPr>
          </a:p>
        </p:txBody>
      </p:sp>
    </p:spTree>
    <p:extLst>
      <p:ext uri="{BB962C8B-B14F-4D97-AF65-F5344CB8AC3E}">
        <p14:creationId xmlns:p14="http://schemas.microsoft.com/office/powerpoint/2010/main" val="336863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A0173-E713-E855-7DE7-8F938C3F8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ED24A-0A39-5437-8E26-B5DE4E4E59C3}"/>
              </a:ext>
            </a:extLst>
          </p:cNvPr>
          <p:cNvSpPr>
            <a:spLocks noGrp="1"/>
          </p:cNvSpPr>
          <p:nvPr>
            <p:ph type="title"/>
          </p:nvPr>
        </p:nvSpPr>
        <p:spPr>
          <a:xfrm>
            <a:off x="838200" y="365125"/>
            <a:ext cx="5257800" cy="1325563"/>
          </a:xfrm>
        </p:spPr>
        <p:txBody>
          <a:bodyPr/>
          <a:lstStyle/>
          <a:p>
            <a:r>
              <a:rPr lang="en-US" dirty="0"/>
              <a:t>Personal data</a:t>
            </a:r>
            <a:endParaRPr lang="en-BE" dirty="0"/>
          </a:p>
        </p:txBody>
      </p:sp>
      <p:sp>
        <p:nvSpPr>
          <p:cNvPr id="3" name="Content Placeholder 2">
            <a:extLst>
              <a:ext uri="{FF2B5EF4-FFF2-40B4-BE49-F238E27FC236}">
                <a16:creationId xmlns:a16="http://schemas.microsoft.com/office/drawing/2014/main" id="{C48599DA-8747-AAE5-EB0A-0FFC5B24A250}"/>
              </a:ext>
            </a:extLst>
          </p:cNvPr>
          <p:cNvSpPr>
            <a:spLocks noGrp="1"/>
          </p:cNvSpPr>
          <p:nvPr>
            <p:ph sz="quarter" idx="10"/>
          </p:nvPr>
        </p:nvSpPr>
        <p:spPr>
          <a:xfrm>
            <a:off x="838200" y="1792288"/>
            <a:ext cx="5257800" cy="4700587"/>
          </a:xfrm>
        </p:spPr>
        <p:txBody>
          <a:bodyPr/>
          <a:lstStyle/>
          <a:p>
            <a:r>
              <a:rPr lang="en-US" dirty="0">
                <a:solidFill>
                  <a:schemeClr val="accent2">
                    <a:alpha val="85000"/>
                  </a:schemeClr>
                </a:solidFill>
              </a:rPr>
              <a:t>Name</a:t>
            </a:r>
          </a:p>
          <a:p>
            <a:r>
              <a:rPr lang="en-US" dirty="0"/>
              <a:t>Profession</a:t>
            </a:r>
          </a:p>
          <a:p>
            <a:r>
              <a:rPr lang="en-US" dirty="0"/>
              <a:t>Number of patients</a:t>
            </a:r>
          </a:p>
          <a:p>
            <a:r>
              <a:rPr lang="en-US" dirty="0"/>
              <a:t>Instagram followers</a:t>
            </a:r>
          </a:p>
          <a:p>
            <a:r>
              <a:rPr lang="en-US" dirty="0"/>
              <a:t>Diagnosis</a:t>
            </a:r>
          </a:p>
          <a:p>
            <a:r>
              <a:rPr lang="en-US" dirty="0"/>
              <a:t>Social Security number</a:t>
            </a:r>
          </a:p>
          <a:p>
            <a:r>
              <a:rPr lang="en-US" dirty="0"/>
              <a:t>Random ID</a:t>
            </a:r>
          </a:p>
          <a:p>
            <a:r>
              <a:rPr lang="en-US" dirty="0"/>
              <a:t>Geolocation</a:t>
            </a:r>
          </a:p>
        </p:txBody>
      </p:sp>
      <p:sp>
        <p:nvSpPr>
          <p:cNvPr id="6" name="TextBox 5">
            <a:extLst>
              <a:ext uri="{FF2B5EF4-FFF2-40B4-BE49-F238E27FC236}">
                <a16:creationId xmlns:a16="http://schemas.microsoft.com/office/drawing/2014/main" id="{75D9EA0F-3DF9-6F33-196A-3C4112A7B8EC}"/>
              </a:ext>
            </a:extLst>
          </p:cNvPr>
          <p:cNvSpPr txBox="1"/>
          <p:nvPr/>
        </p:nvSpPr>
        <p:spPr>
          <a:xfrm>
            <a:off x="6605752" y="1792288"/>
            <a:ext cx="5044966" cy="3108543"/>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pt-BR" sz="2800" dirty="0">
                <a:solidFill>
                  <a:schemeClr val="accent2"/>
                </a:solidFill>
              </a:rPr>
              <a:t>Caso 1: </a:t>
            </a:r>
            <a:r>
              <a:rPr lang="pt-BR" sz="2800" dirty="0"/>
              <a:t>João Pedro</a:t>
            </a:r>
          </a:p>
          <a:p>
            <a:endParaRPr lang="pt-BR" sz="2800" dirty="0">
              <a:solidFill>
                <a:schemeClr val="accent2"/>
              </a:solidFill>
            </a:endParaRPr>
          </a:p>
          <a:p>
            <a:r>
              <a:rPr lang="pt-BR" sz="2800" dirty="0">
                <a:solidFill>
                  <a:schemeClr val="accent2"/>
                </a:solidFill>
              </a:rPr>
              <a:t>Caso 2: </a:t>
            </a:r>
            <a:r>
              <a:rPr lang="pt-BR" sz="2800" dirty="0"/>
              <a:t>Pedro de Alcântara João Carlos Leopoldo Salvador Bibiano Francisco Xavier de Paula Leocádio Miguel Gabriel Rafael Gonzaga</a:t>
            </a:r>
            <a:endParaRPr lang="en-BE" sz="2800" dirty="0"/>
          </a:p>
        </p:txBody>
      </p:sp>
      <p:cxnSp>
        <p:nvCxnSpPr>
          <p:cNvPr id="8" name="Connector: Elbow 7">
            <a:extLst>
              <a:ext uri="{FF2B5EF4-FFF2-40B4-BE49-F238E27FC236}">
                <a16:creationId xmlns:a16="http://schemas.microsoft.com/office/drawing/2014/main" id="{5AF8A589-E8E7-6BA8-28BD-28ECFBC2DC54}"/>
              </a:ext>
            </a:extLst>
          </p:cNvPr>
          <p:cNvCxnSpPr/>
          <p:nvPr/>
        </p:nvCxnSpPr>
        <p:spPr>
          <a:xfrm>
            <a:off x="2443655" y="2065283"/>
            <a:ext cx="4146331" cy="315310"/>
          </a:xfrm>
          <a:prstGeom prst="bentConnector3">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459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2ED9-2BBE-241D-B6F2-3C5572F9C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87BBC-5AFA-00FF-F086-EB31F1FA79CC}"/>
              </a:ext>
            </a:extLst>
          </p:cNvPr>
          <p:cNvSpPr>
            <a:spLocks noGrp="1"/>
          </p:cNvSpPr>
          <p:nvPr>
            <p:ph type="title"/>
          </p:nvPr>
        </p:nvSpPr>
        <p:spPr/>
        <p:txBody>
          <a:bodyPr/>
          <a:lstStyle/>
          <a:p>
            <a:r>
              <a:rPr lang="en-US" dirty="0"/>
              <a:t>Personal data</a:t>
            </a:r>
            <a:endParaRPr lang="en-BE" dirty="0"/>
          </a:p>
        </p:txBody>
      </p:sp>
      <p:sp>
        <p:nvSpPr>
          <p:cNvPr id="3" name="Content Placeholder 2">
            <a:extLst>
              <a:ext uri="{FF2B5EF4-FFF2-40B4-BE49-F238E27FC236}">
                <a16:creationId xmlns:a16="http://schemas.microsoft.com/office/drawing/2014/main" id="{4C21EEC2-DEC5-223E-A826-02D70C71642A}"/>
              </a:ext>
            </a:extLst>
          </p:cNvPr>
          <p:cNvSpPr>
            <a:spLocks noGrp="1"/>
          </p:cNvSpPr>
          <p:nvPr>
            <p:ph sz="quarter" idx="10"/>
          </p:nvPr>
        </p:nvSpPr>
        <p:spPr/>
        <p:txBody>
          <a:bodyPr/>
          <a:lstStyle/>
          <a:p>
            <a:r>
              <a:rPr lang="en-US" dirty="0"/>
              <a:t>Name</a:t>
            </a:r>
          </a:p>
          <a:p>
            <a:r>
              <a:rPr lang="en-US" dirty="0">
                <a:solidFill>
                  <a:schemeClr val="accent2">
                    <a:alpha val="85000"/>
                  </a:schemeClr>
                </a:solidFill>
              </a:rPr>
              <a:t>Profession</a:t>
            </a:r>
          </a:p>
          <a:p>
            <a:r>
              <a:rPr lang="en-US" dirty="0"/>
              <a:t>Number of patients</a:t>
            </a:r>
          </a:p>
          <a:p>
            <a:r>
              <a:rPr lang="en-US" dirty="0"/>
              <a:t>Instagram followers</a:t>
            </a:r>
          </a:p>
          <a:p>
            <a:r>
              <a:rPr lang="en-US" dirty="0"/>
              <a:t>Diagnosis</a:t>
            </a:r>
          </a:p>
          <a:p>
            <a:r>
              <a:rPr lang="en-US" dirty="0"/>
              <a:t>Social Security number</a:t>
            </a:r>
          </a:p>
          <a:p>
            <a:r>
              <a:rPr lang="en-US" dirty="0"/>
              <a:t>Random ID</a:t>
            </a:r>
          </a:p>
          <a:p>
            <a:r>
              <a:rPr lang="en-US" dirty="0"/>
              <a:t>Geolocation</a:t>
            </a:r>
          </a:p>
        </p:txBody>
      </p:sp>
      <p:sp>
        <p:nvSpPr>
          <p:cNvPr id="4" name="TextBox 3">
            <a:extLst>
              <a:ext uri="{FF2B5EF4-FFF2-40B4-BE49-F238E27FC236}">
                <a16:creationId xmlns:a16="http://schemas.microsoft.com/office/drawing/2014/main" id="{2C18F065-26B3-78B2-327D-2B78B5B81736}"/>
              </a:ext>
            </a:extLst>
          </p:cNvPr>
          <p:cNvSpPr txBox="1"/>
          <p:nvPr/>
        </p:nvSpPr>
        <p:spPr>
          <a:xfrm>
            <a:off x="6605752" y="1792288"/>
            <a:ext cx="5044966" cy="1384995"/>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pt-BR" sz="2800" dirty="0">
                <a:solidFill>
                  <a:schemeClr val="accent2"/>
                </a:solidFill>
              </a:rPr>
              <a:t>Caso 1: </a:t>
            </a:r>
            <a:r>
              <a:rPr lang="pt-BR" sz="2800" dirty="0"/>
              <a:t>Barista nos USA</a:t>
            </a:r>
          </a:p>
          <a:p>
            <a:endParaRPr lang="pt-BR" sz="2800" dirty="0">
              <a:solidFill>
                <a:schemeClr val="accent2"/>
              </a:solidFill>
            </a:endParaRPr>
          </a:p>
          <a:p>
            <a:r>
              <a:rPr lang="pt-BR" sz="2800" dirty="0">
                <a:solidFill>
                  <a:schemeClr val="accent2"/>
                </a:solidFill>
              </a:rPr>
              <a:t>Caso 2: </a:t>
            </a:r>
            <a:r>
              <a:rPr lang="pt-BR" sz="2800" dirty="0"/>
              <a:t>Rei na Inglaterra</a:t>
            </a:r>
            <a:endParaRPr lang="en-BE" sz="2800" dirty="0"/>
          </a:p>
        </p:txBody>
      </p:sp>
      <p:cxnSp>
        <p:nvCxnSpPr>
          <p:cNvPr id="5" name="Connector: Elbow 4">
            <a:extLst>
              <a:ext uri="{FF2B5EF4-FFF2-40B4-BE49-F238E27FC236}">
                <a16:creationId xmlns:a16="http://schemas.microsoft.com/office/drawing/2014/main" id="{68B64A49-B702-C15A-92F2-56BDD475B6C3}"/>
              </a:ext>
            </a:extLst>
          </p:cNvPr>
          <p:cNvCxnSpPr>
            <a:cxnSpLocks/>
          </p:cNvCxnSpPr>
          <p:nvPr/>
        </p:nvCxnSpPr>
        <p:spPr>
          <a:xfrm flipV="1">
            <a:off x="2995448" y="2380593"/>
            <a:ext cx="3594538" cy="299545"/>
          </a:xfrm>
          <a:prstGeom prst="bentConnector3">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724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33D31-82DB-C8B0-61CF-5C9C3D9B9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A66E2-E69C-2161-5029-CD17061163EA}"/>
              </a:ext>
            </a:extLst>
          </p:cNvPr>
          <p:cNvSpPr>
            <a:spLocks noGrp="1"/>
          </p:cNvSpPr>
          <p:nvPr>
            <p:ph type="title"/>
          </p:nvPr>
        </p:nvSpPr>
        <p:spPr/>
        <p:txBody>
          <a:bodyPr/>
          <a:lstStyle/>
          <a:p>
            <a:r>
              <a:rPr lang="en-US" dirty="0"/>
              <a:t>Personal data</a:t>
            </a:r>
            <a:endParaRPr lang="en-BE" dirty="0"/>
          </a:p>
        </p:txBody>
      </p:sp>
      <p:sp>
        <p:nvSpPr>
          <p:cNvPr id="3" name="Content Placeholder 2">
            <a:extLst>
              <a:ext uri="{FF2B5EF4-FFF2-40B4-BE49-F238E27FC236}">
                <a16:creationId xmlns:a16="http://schemas.microsoft.com/office/drawing/2014/main" id="{9E31F18C-3FE5-DEE1-3D04-0D9E7E6CCDBF}"/>
              </a:ext>
            </a:extLst>
          </p:cNvPr>
          <p:cNvSpPr>
            <a:spLocks noGrp="1"/>
          </p:cNvSpPr>
          <p:nvPr>
            <p:ph sz="quarter" idx="10"/>
          </p:nvPr>
        </p:nvSpPr>
        <p:spPr/>
        <p:txBody>
          <a:bodyPr/>
          <a:lstStyle/>
          <a:p>
            <a:r>
              <a:rPr lang="en-US" dirty="0"/>
              <a:t>Name</a:t>
            </a:r>
          </a:p>
          <a:p>
            <a:r>
              <a:rPr lang="en-US" dirty="0"/>
              <a:t>Profession</a:t>
            </a:r>
          </a:p>
          <a:p>
            <a:r>
              <a:rPr lang="en-US" dirty="0">
                <a:highlight>
                  <a:srgbClr val="CCEDED"/>
                </a:highlight>
              </a:rPr>
              <a:t>Number of patients</a:t>
            </a:r>
          </a:p>
          <a:p>
            <a:r>
              <a:rPr lang="en-US" dirty="0"/>
              <a:t>Instagram followers</a:t>
            </a:r>
          </a:p>
          <a:p>
            <a:r>
              <a:rPr lang="en-US" dirty="0"/>
              <a:t>Diagnosis</a:t>
            </a:r>
          </a:p>
          <a:p>
            <a:r>
              <a:rPr lang="en-US" dirty="0"/>
              <a:t>Social Security number</a:t>
            </a:r>
          </a:p>
          <a:p>
            <a:r>
              <a:rPr lang="en-US" dirty="0"/>
              <a:t>Random ID</a:t>
            </a:r>
          </a:p>
          <a:p>
            <a:r>
              <a:rPr lang="en-US" dirty="0"/>
              <a:t>Geolocation</a:t>
            </a:r>
          </a:p>
        </p:txBody>
      </p:sp>
      <p:graphicFrame>
        <p:nvGraphicFramePr>
          <p:cNvPr id="4" name="Table 3">
            <a:extLst>
              <a:ext uri="{FF2B5EF4-FFF2-40B4-BE49-F238E27FC236}">
                <a16:creationId xmlns:a16="http://schemas.microsoft.com/office/drawing/2014/main" id="{176186A0-C056-65DA-F1A4-9F569A45C5E7}"/>
              </a:ext>
            </a:extLst>
          </p:cNvPr>
          <p:cNvGraphicFramePr>
            <a:graphicFrameLocks noGrp="1"/>
          </p:cNvGraphicFramePr>
          <p:nvPr>
            <p:extLst>
              <p:ext uri="{D42A27DB-BD31-4B8C-83A1-F6EECF244321}">
                <p14:modId xmlns:p14="http://schemas.microsoft.com/office/powerpoint/2010/main" val="3245038429"/>
              </p:ext>
            </p:extLst>
          </p:nvPr>
        </p:nvGraphicFramePr>
        <p:xfrm>
          <a:off x="5058979" y="2611528"/>
          <a:ext cx="6720492" cy="1285240"/>
        </p:xfrm>
        <a:graphic>
          <a:graphicData uri="http://schemas.openxmlformats.org/drawingml/2006/table">
            <a:tbl>
              <a:tblPr firstRow="1" bandRow="1">
                <a:tableStyleId>{5C22544A-7EE6-4342-B048-85BDC9FD1C3A}</a:tableStyleId>
              </a:tblPr>
              <a:tblGrid>
                <a:gridCol w="1680123">
                  <a:extLst>
                    <a:ext uri="{9D8B030D-6E8A-4147-A177-3AD203B41FA5}">
                      <a16:colId xmlns:a16="http://schemas.microsoft.com/office/drawing/2014/main" val="380926852"/>
                    </a:ext>
                  </a:extLst>
                </a:gridCol>
                <a:gridCol w="1680123">
                  <a:extLst>
                    <a:ext uri="{9D8B030D-6E8A-4147-A177-3AD203B41FA5}">
                      <a16:colId xmlns:a16="http://schemas.microsoft.com/office/drawing/2014/main" val="2647106019"/>
                    </a:ext>
                  </a:extLst>
                </a:gridCol>
                <a:gridCol w="1680123">
                  <a:extLst>
                    <a:ext uri="{9D8B030D-6E8A-4147-A177-3AD203B41FA5}">
                      <a16:colId xmlns:a16="http://schemas.microsoft.com/office/drawing/2014/main" val="3843556060"/>
                    </a:ext>
                  </a:extLst>
                </a:gridCol>
                <a:gridCol w="1680123">
                  <a:extLst>
                    <a:ext uri="{9D8B030D-6E8A-4147-A177-3AD203B41FA5}">
                      <a16:colId xmlns:a16="http://schemas.microsoft.com/office/drawing/2014/main" val="2075309387"/>
                    </a:ext>
                  </a:extLst>
                </a:gridCol>
              </a:tblGrid>
              <a:tr h="370840">
                <a:tc>
                  <a:txBody>
                    <a:bodyPr/>
                    <a:lstStyle/>
                    <a:p>
                      <a:pPr algn="ctr"/>
                      <a:r>
                        <a:rPr lang="en-US" dirty="0" err="1"/>
                        <a:t>Specialidade</a:t>
                      </a:r>
                      <a:endParaRPr lang="en-BE" dirty="0"/>
                    </a:p>
                  </a:txBody>
                  <a:tcPr/>
                </a:tc>
                <a:tc>
                  <a:txBody>
                    <a:bodyPr/>
                    <a:lstStyle/>
                    <a:p>
                      <a:pPr algn="ctr"/>
                      <a:r>
                        <a:rPr lang="en-US" dirty="0"/>
                        <a:t>Anos de </a:t>
                      </a:r>
                      <a:r>
                        <a:rPr lang="en-US" dirty="0" err="1"/>
                        <a:t>experiência</a:t>
                      </a:r>
                      <a:endParaRPr lang="en-BE" dirty="0"/>
                    </a:p>
                  </a:txBody>
                  <a:tcPr/>
                </a:tc>
                <a:tc>
                  <a:txBody>
                    <a:bodyPr/>
                    <a:lstStyle/>
                    <a:p>
                      <a:pPr algn="ctr"/>
                      <a:r>
                        <a:rPr lang="en-US" dirty="0" err="1"/>
                        <a:t>Número</a:t>
                      </a:r>
                      <a:r>
                        <a:rPr lang="en-US" dirty="0"/>
                        <a:t> de </a:t>
                      </a:r>
                      <a:r>
                        <a:rPr lang="en-US" dirty="0" err="1"/>
                        <a:t>pacientes</a:t>
                      </a:r>
                      <a:r>
                        <a:rPr lang="en-US" dirty="0"/>
                        <a:t> </a:t>
                      </a:r>
                      <a:r>
                        <a:rPr lang="en-US" dirty="0" err="1"/>
                        <a:t>por</a:t>
                      </a:r>
                      <a:r>
                        <a:rPr lang="en-US" dirty="0"/>
                        <a:t> </a:t>
                      </a:r>
                      <a:r>
                        <a:rPr lang="en-US" dirty="0" err="1"/>
                        <a:t>mês</a:t>
                      </a:r>
                      <a:endParaRPr lang="en-BE" dirty="0"/>
                    </a:p>
                  </a:txBody>
                  <a:tcPr/>
                </a:tc>
                <a:tc>
                  <a:txBody>
                    <a:bodyPr/>
                    <a:lstStyle/>
                    <a:p>
                      <a:pPr algn="ctr"/>
                      <a:r>
                        <a:rPr lang="en-US" dirty="0" err="1"/>
                        <a:t>Região</a:t>
                      </a:r>
                      <a:endParaRPr lang="en-BE" dirty="0"/>
                    </a:p>
                  </a:txBody>
                  <a:tcPr/>
                </a:tc>
                <a:extLst>
                  <a:ext uri="{0D108BD9-81ED-4DB2-BD59-A6C34878D82A}">
                    <a16:rowId xmlns:a16="http://schemas.microsoft.com/office/drawing/2014/main" val="1202471122"/>
                  </a:ext>
                </a:extLst>
              </a:tr>
              <a:tr h="370840">
                <a:tc>
                  <a:txBody>
                    <a:bodyPr/>
                    <a:lstStyle/>
                    <a:p>
                      <a:pPr algn="ctr"/>
                      <a:r>
                        <a:rPr lang="en-US" dirty="0"/>
                        <a:t>Uro</a:t>
                      </a:r>
                      <a:endParaRPr lang="en-BE" dirty="0"/>
                    </a:p>
                  </a:txBody>
                  <a:tcPr/>
                </a:tc>
                <a:tc>
                  <a:txBody>
                    <a:bodyPr/>
                    <a:lstStyle/>
                    <a:p>
                      <a:pPr algn="ctr"/>
                      <a:r>
                        <a:rPr lang="en-US" dirty="0"/>
                        <a:t>25</a:t>
                      </a:r>
                      <a:endParaRPr lang="en-BE" dirty="0"/>
                    </a:p>
                  </a:txBody>
                  <a:tcPr/>
                </a:tc>
                <a:tc>
                  <a:txBody>
                    <a:bodyPr/>
                    <a:lstStyle/>
                    <a:p>
                      <a:pPr algn="ctr"/>
                      <a:r>
                        <a:rPr lang="en-US" dirty="0"/>
                        <a:t>80</a:t>
                      </a:r>
                      <a:endParaRPr lang="en-BE" dirty="0"/>
                    </a:p>
                  </a:txBody>
                  <a:tcPr/>
                </a:tc>
                <a:tc>
                  <a:txBody>
                    <a:bodyPr/>
                    <a:lstStyle/>
                    <a:p>
                      <a:pPr algn="ctr"/>
                      <a:r>
                        <a:rPr lang="en-US" dirty="0"/>
                        <a:t>Tijuana</a:t>
                      </a:r>
                      <a:endParaRPr lang="en-BE" dirty="0"/>
                    </a:p>
                  </a:txBody>
                  <a:tcPr/>
                </a:tc>
                <a:extLst>
                  <a:ext uri="{0D108BD9-81ED-4DB2-BD59-A6C34878D82A}">
                    <a16:rowId xmlns:a16="http://schemas.microsoft.com/office/drawing/2014/main" val="3574619663"/>
                  </a:ext>
                </a:extLst>
              </a:tr>
            </a:tbl>
          </a:graphicData>
        </a:graphic>
      </p:graphicFrame>
    </p:spTree>
    <p:extLst>
      <p:ext uri="{BB962C8B-B14F-4D97-AF65-F5344CB8AC3E}">
        <p14:creationId xmlns:p14="http://schemas.microsoft.com/office/powerpoint/2010/main" val="2812485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B18-CBB5-1AC5-9E51-1AA9939AEC76}"/>
              </a:ext>
            </a:extLst>
          </p:cNvPr>
          <p:cNvSpPr>
            <a:spLocks noGrp="1"/>
          </p:cNvSpPr>
          <p:nvPr>
            <p:ph type="title"/>
          </p:nvPr>
        </p:nvSpPr>
        <p:spPr>
          <a:xfrm>
            <a:off x="6416301" y="2766218"/>
            <a:ext cx="4942668" cy="1325563"/>
          </a:xfrm>
        </p:spPr>
        <p:txBody>
          <a:bodyPr/>
          <a:lstStyle/>
          <a:p>
            <a:r>
              <a:rPr lang="en-US" dirty="0" err="1"/>
              <a:t>Geolocalização</a:t>
            </a:r>
            <a:endParaRPr lang="en-BE" dirty="0"/>
          </a:p>
        </p:txBody>
      </p:sp>
      <p:pic>
        <p:nvPicPr>
          <p:cNvPr id="4" name="Picture 3">
            <a:extLst>
              <a:ext uri="{FF2B5EF4-FFF2-40B4-BE49-F238E27FC236}">
                <a16:creationId xmlns:a16="http://schemas.microsoft.com/office/drawing/2014/main" id="{AEB5F8AC-F075-3FA2-575C-A8E72875CC51}"/>
              </a:ext>
            </a:extLst>
          </p:cNvPr>
          <p:cNvPicPr>
            <a:picLocks noChangeAspect="1"/>
          </p:cNvPicPr>
          <p:nvPr/>
        </p:nvPicPr>
        <p:blipFill>
          <a:blip r:embed="rId2"/>
          <a:stretch>
            <a:fillRect/>
          </a:stretch>
        </p:blipFill>
        <p:spPr>
          <a:xfrm>
            <a:off x="518160" y="1782128"/>
            <a:ext cx="4754880" cy="3679144"/>
          </a:xfrm>
          <a:prstGeom prst="rect">
            <a:avLst/>
          </a:prstGeom>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3173CC2E-28A9-FC85-A80A-DBA4B3F8FA33}"/>
              </a:ext>
            </a:extLst>
          </p:cNvPr>
          <p:cNvSpPr txBox="1"/>
          <p:nvPr/>
        </p:nvSpPr>
        <p:spPr>
          <a:xfrm>
            <a:off x="518160" y="5461272"/>
            <a:ext cx="8305800" cy="246221"/>
          </a:xfrm>
          <a:prstGeom prst="rect">
            <a:avLst/>
          </a:prstGeom>
          <a:noFill/>
        </p:spPr>
        <p:txBody>
          <a:bodyPr wrap="square">
            <a:spAutoFit/>
          </a:bodyPr>
          <a:lstStyle/>
          <a:p>
            <a:r>
              <a:rPr lang="en-US" sz="1000">
                <a:hlinkClick r:id="rId3"/>
              </a:rPr>
              <a:t>Strava Data Heat Maps Expose Military Base Locations Around the World | WIRED</a:t>
            </a:r>
            <a:endParaRPr lang="en-BE" sz="1000"/>
          </a:p>
        </p:txBody>
      </p:sp>
    </p:spTree>
    <p:extLst>
      <p:ext uri="{BB962C8B-B14F-4D97-AF65-F5344CB8AC3E}">
        <p14:creationId xmlns:p14="http://schemas.microsoft.com/office/powerpoint/2010/main" val="2307579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03D7923-DCAA-BCB7-CF23-883D21AC5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2EB42E-724B-1FF6-B2ED-ACF56DC3F647}"/>
              </a:ext>
            </a:extLst>
          </p:cNvPr>
          <p:cNvSpPr>
            <a:spLocks noGrp="1"/>
          </p:cNvSpPr>
          <p:nvPr>
            <p:ph type="title"/>
          </p:nvPr>
        </p:nvSpPr>
        <p:spPr>
          <a:xfrm>
            <a:off x="4637690" y="2651125"/>
            <a:ext cx="6666186" cy="1325563"/>
          </a:xfrm>
        </p:spPr>
        <p:txBody>
          <a:bodyPr/>
          <a:lstStyle/>
          <a:p>
            <a:r>
              <a:rPr lang="en-US" dirty="0">
                <a:solidFill>
                  <a:schemeClr val="bg1"/>
                </a:solidFill>
                <a:highlight>
                  <a:srgbClr val="E82E4F"/>
                </a:highlight>
              </a:rPr>
              <a:t>And what about the dead?</a:t>
            </a:r>
            <a:endParaRPr lang="en-BE" dirty="0">
              <a:solidFill>
                <a:schemeClr val="bg1"/>
              </a:solidFill>
              <a:highlight>
                <a:srgbClr val="E82E4F"/>
              </a:highlight>
            </a:endParaRPr>
          </a:p>
        </p:txBody>
      </p:sp>
    </p:spTree>
    <p:extLst>
      <p:ext uri="{BB962C8B-B14F-4D97-AF65-F5344CB8AC3E}">
        <p14:creationId xmlns:p14="http://schemas.microsoft.com/office/powerpoint/2010/main" val="3370530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7A777-A7D3-2527-8C21-FCAB00C2A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49234-F9E1-874C-A821-939ABA524AAF}"/>
              </a:ext>
            </a:extLst>
          </p:cNvPr>
          <p:cNvSpPr>
            <a:spLocks noGrp="1"/>
          </p:cNvSpPr>
          <p:nvPr>
            <p:ph type="title"/>
          </p:nvPr>
        </p:nvSpPr>
        <p:spPr/>
        <p:txBody>
          <a:bodyPr/>
          <a:lstStyle/>
          <a:p>
            <a:r>
              <a:rPr lang="en-US" dirty="0"/>
              <a:t>Deceased data</a:t>
            </a:r>
            <a:endParaRPr lang="en-BE" dirty="0"/>
          </a:p>
        </p:txBody>
      </p:sp>
      <p:sp>
        <p:nvSpPr>
          <p:cNvPr id="3" name="Content Placeholder 2">
            <a:extLst>
              <a:ext uri="{FF2B5EF4-FFF2-40B4-BE49-F238E27FC236}">
                <a16:creationId xmlns:a16="http://schemas.microsoft.com/office/drawing/2014/main" id="{03C0A0A1-ADC7-E1C8-6541-4680681F954E}"/>
              </a:ext>
            </a:extLst>
          </p:cNvPr>
          <p:cNvSpPr>
            <a:spLocks noGrp="1"/>
          </p:cNvSpPr>
          <p:nvPr>
            <p:ph sz="quarter" idx="10"/>
          </p:nvPr>
        </p:nvSpPr>
        <p:spPr>
          <a:xfrm>
            <a:off x="1548882" y="1792288"/>
            <a:ext cx="9804916" cy="4700587"/>
          </a:xfrm>
        </p:spPr>
        <p:txBody>
          <a:bodyPr/>
          <a:lstStyle/>
          <a:p>
            <a:pPr marL="0" indent="0">
              <a:buNone/>
            </a:pPr>
            <a:endParaRPr lang="pt-BR" sz="2400" dirty="0">
              <a:solidFill>
                <a:schemeClr val="tx1"/>
              </a:solidFill>
            </a:endParaRPr>
          </a:p>
          <a:p>
            <a:pPr marL="0" indent="0">
              <a:buNone/>
            </a:pPr>
            <a:r>
              <a:rPr lang="pt-BR" sz="2400" dirty="0">
                <a:solidFill>
                  <a:schemeClr val="tx1"/>
                </a:solidFill>
              </a:rPr>
              <a:t>LGPD: </a:t>
            </a:r>
            <a:r>
              <a:rPr lang="pt-BR" sz="2400" dirty="0">
                <a:solidFill>
                  <a:schemeClr val="tx2"/>
                </a:solidFill>
              </a:rPr>
              <a:t>é dado pessoal</a:t>
            </a:r>
          </a:p>
          <a:p>
            <a:pPr marL="0" indent="0">
              <a:buNone/>
            </a:pPr>
            <a:endParaRPr lang="pt-BR" sz="2400" dirty="0">
              <a:solidFill>
                <a:schemeClr val="tx2"/>
              </a:solidFill>
            </a:endParaRPr>
          </a:p>
          <a:p>
            <a:pPr marL="0" indent="0">
              <a:buNone/>
            </a:pPr>
            <a:br>
              <a:rPr lang="pt-BR" sz="2400" dirty="0">
                <a:solidFill>
                  <a:schemeClr val="tx2"/>
                </a:solidFill>
              </a:rPr>
            </a:br>
            <a:r>
              <a:rPr lang="pt-BR" sz="2400" dirty="0">
                <a:solidFill>
                  <a:schemeClr val="tx1"/>
                </a:solidFill>
              </a:rPr>
              <a:t>GDPR: </a:t>
            </a:r>
            <a:r>
              <a:rPr lang="en-US" sz="2400" dirty="0" err="1">
                <a:solidFill>
                  <a:schemeClr val="tx2"/>
                </a:solidFill>
              </a:rPr>
              <a:t>Não</a:t>
            </a:r>
            <a:r>
              <a:rPr lang="en-US" sz="2400" dirty="0">
                <a:solidFill>
                  <a:schemeClr val="tx2"/>
                </a:solidFill>
              </a:rPr>
              <a:t> é dado </a:t>
            </a:r>
            <a:r>
              <a:rPr lang="en-US" sz="2400" dirty="0" err="1">
                <a:solidFill>
                  <a:schemeClr val="tx2"/>
                </a:solidFill>
              </a:rPr>
              <a:t>pessoal</a:t>
            </a:r>
            <a:endParaRPr lang="en-BE" dirty="0">
              <a:solidFill>
                <a:schemeClr val="tx2"/>
              </a:solidFill>
            </a:endParaRPr>
          </a:p>
        </p:txBody>
      </p:sp>
      <p:sp>
        <p:nvSpPr>
          <p:cNvPr id="4" name="Content Placeholder 2">
            <a:extLst>
              <a:ext uri="{FF2B5EF4-FFF2-40B4-BE49-F238E27FC236}">
                <a16:creationId xmlns:a16="http://schemas.microsoft.com/office/drawing/2014/main" id="{8C519B5D-F81C-466F-1B46-BDF1C19306F8}"/>
              </a:ext>
            </a:extLst>
          </p:cNvPr>
          <p:cNvSpPr txBox="1">
            <a:spLocks/>
          </p:cNvSpPr>
          <p:nvPr/>
        </p:nvSpPr>
        <p:spPr>
          <a:xfrm>
            <a:off x="6096000" y="1792288"/>
            <a:ext cx="5257800" cy="4700587"/>
          </a:xfrm>
          <a:prstGeom prst="rect">
            <a:avLst/>
          </a:prstGeom>
        </p:spPr>
        <p:txBody>
          <a:bodyPr/>
          <a:lstStyle>
            <a:lvl1pPr marL="228600" indent="-228600" algn="l" defTabSz="914400" rtl="0" eaLnBrk="1" latinLnBrk="0" hangingPunct="1">
              <a:lnSpc>
                <a:spcPct val="114000"/>
              </a:lnSpc>
              <a:spcBef>
                <a:spcPts val="10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1pPr>
            <a:lvl2pPr marL="6858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2pPr>
            <a:lvl3pPr marL="11430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3pPr>
            <a:lvl4pPr marL="16002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4pPr>
            <a:lvl5pPr marL="20574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BE"/>
          </a:p>
        </p:txBody>
      </p:sp>
      <p:pic>
        <p:nvPicPr>
          <p:cNvPr id="1026" name="Picture 2" descr="Brazil Flat Rounded Flag with Transparent Background 16328859 PNG">
            <a:extLst>
              <a:ext uri="{FF2B5EF4-FFF2-40B4-BE49-F238E27FC236}">
                <a16:creationId xmlns:a16="http://schemas.microsoft.com/office/drawing/2014/main" id="{EE37428E-7C77-FAAB-5FCE-6707A6A32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15" y="221840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ctor european union flag in circle, correct colors. European flag. EU ...">
            <a:extLst>
              <a:ext uri="{FF2B5EF4-FFF2-40B4-BE49-F238E27FC236}">
                <a16:creationId xmlns:a16="http://schemas.microsoft.com/office/drawing/2014/main" id="{C2A936AF-C88E-EB05-263D-9A00156A3A72}"/>
              </a:ext>
            </a:extLst>
          </p:cNvPr>
          <p:cNvPicPr>
            <a:picLocks noChangeArrowheads="1"/>
          </p:cNvPicPr>
          <p:nvPr/>
        </p:nvPicPr>
        <p:blipFill rotWithShape="1">
          <a:blip r:embed="rId3">
            <a:extLst>
              <a:ext uri="{28A0092B-C50C-407E-A947-70E740481C1C}">
                <a14:useLocalDpi xmlns:a14="http://schemas.microsoft.com/office/drawing/2010/main" val="0"/>
              </a:ext>
            </a:extLst>
          </a:blip>
          <a:srcRect l="19479" t="19184" r="18482" b="18911"/>
          <a:stretch/>
        </p:blipFill>
        <p:spPr bwMode="auto">
          <a:xfrm>
            <a:off x="838200" y="3718767"/>
            <a:ext cx="720000" cy="72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618B1-51C0-BE08-8452-C6333FC2B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73E79-8EC3-F363-5BA4-6850177639F5}"/>
              </a:ext>
            </a:extLst>
          </p:cNvPr>
          <p:cNvSpPr>
            <a:spLocks noGrp="1"/>
          </p:cNvSpPr>
          <p:nvPr>
            <p:ph type="title"/>
          </p:nvPr>
        </p:nvSpPr>
        <p:spPr/>
        <p:txBody>
          <a:bodyPr/>
          <a:lstStyle/>
          <a:p>
            <a:r>
              <a:rPr lang="en-US" dirty="0"/>
              <a:t>For what research purposes?</a:t>
            </a:r>
            <a:endParaRPr lang="en-BE" dirty="0"/>
          </a:p>
        </p:txBody>
      </p:sp>
      <p:sp>
        <p:nvSpPr>
          <p:cNvPr id="3" name="Content Placeholder 2">
            <a:extLst>
              <a:ext uri="{FF2B5EF4-FFF2-40B4-BE49-F238E27FC236}">
                <a16:creationId xmlns:a16="http://schemas.microsoft.com/office/drawing/2014/main" id="{0A24A40E-A131-7560-B8DB-56A5F4A99D7C}"/>
              </a:ext>
            </a:extLst>
          </p:cNvPr>
          <p:cNvSpPr>
            <a:spLocks noGrp="1"/>
          </p:cNvSpPr>
          <p:nvPr>
            <p:ph sz="quarter" idx="10"/>
          </p:nvPr>
        </p:nvSpPr>
        <p:spPr/>
        <p:txBody>
          <a:bodyPr/>
          <a:lstStyle/>
          <a:p>
            <a:r>
              <a:rPr lang="en-US" dirty="0"/>
              <a:t>Marketing</a:t>
            </a:r>
          </a:p>
          <a:p>
            <a:r>
              <a:rPr lang="en-US" dirty="0"/>
              <a:t>Sensus</a:t>
            </a:r>
          </a:p>
          <a:p>
            <a:r>
              <a:rPr lang="en-US" dirty="0"/>
              <a:t>Scientific</a:t>
            </a:r>
          </a:p>
          <a:p>
            <a:r>
              <a:rPr lang="en-US" dirty="0"/>
              <a:t>Public</a:t>
            </a:r>
          </a:p>
          <a:p>
            <a:r>
              <a:rPr lang="en-US" dirty="0"/>
              <a:t>Private</a:t>
            </a:r>
          </a:p>
          <a:p>
            <a:endParaRPr lang="en-US" dirty="0"/>
          </a:p>
          <a:p>
            <a:r>
              <a:rPr lang="en-US" dirty="0"/>
              <a:t>If there is personal data, then GDPR is triggered.</a:t>
            </a:r>
          </a:p>
        </p:txBody>
      </p:sp>
    </p:spTree>
    <p:extLst>
      <p:ext uri="{BB962C8B-B14F-4D97-AF65-F5344CB8AC3E}">
        <p14:creationId xmlns:p14="http://schemas.microsoft.com/office/powerpoint/2010/main" val="295247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DB86-E2BC-EE9F-2CF8-2EFE4DCACF35}"/>
              </a:ext>
            </a:extLst>
          </p:cNvPr>
          <p:cNvSpPr>
            <a:spLocks noGrp="1"/>
          </p:cNvSpPr>
          <p:nvPr>
            <p:ph type="title"/>
          </p:nvPr>
        </p:nvSpPr>
        <p:spPr/>
        <p:txBody>
          <a:bodyPr/>
          <a:lstStyle/>
          <a:p>
            <a:r>
              <a:rPr lang="en-US" dirty="0"/>
              <a:t>How to share personal data</a:t>
            </a:r>
            <a:endParaRPr lang="en-BE" dirty="0"/>
          </a:p>
        </p:txBody>
      </p:sp>
      <p:sp>
        <p:nvSpPr>
          <p:cNvPr id="3" name="Content Placeholder 2">
            <a:extLst>
              <a:ext uri="{FF2B5EF4-FFF2-40B4-BE49-F238E27FC236}">
                <a16:creationId xmlns:a16="http://schemas.microsoft.com/office/drawing/2014/main" id="{8C1CEF73-A2A0-19B1-BE32-5A17724E4A01}"/>
              </a:ext>
            </a:extLst>
          </p:cNvPr>
          <p:cNvSpPr>
            <a:spLocks noGrp="1"/>
          </p:cNvSpPr>
          <p:nvPr>
            <p:ph sz="quarter" idx="10"/>
          </p:nvPr>
        </p:nvSpPr>
        <p:spPr/>
        <p:txBody>
          <a:bodyPr/>
          <a:lstStyle/>
          <a:p>
            <a:r>
              <a:rPr lang="en-US" dirty="0"/>
              <a:t>Email?</a:t>
            </a:r>
          </a:p>
          <a:p>
            <a:r>
              <a:rPr lang="en-US" dirty="0" err="1"/>
              <a:t>Wetransfer</a:t>
            </a:r>
            <a:r>
              <a:rPr lang="en-US" dirty="0"/>
              <a:t>?</a:t>
            </a:r>
          </a:p>
          <a:p>
            <a:r>
              <a:rPr lang="en-US" dirty="0"/>
              <a:t>USB stick or external drive?</a:t>
            </a:r>
          </a:p>
          <a:p>
            <a:r>
              <a:rPr lang="en-US" dirty="0"/>
              <a:t>Letter?</a:t>
            </a:r>
          </a:p>
          <a:p>
            <a:endParaRPr lang="en-US" dirty="0"/>
          </a:p>
          <a:p>
            <a:r>
              <a:rPr lang="en-US" dirty="0" err="1"/>
              <a:t>RedCap</a:t>
            </a:r>
            <a:r>
              <a:rPr lang="en-US" dirty="0"/>
              <a:t>!</a:t>
            </a:r>
          </a:p>
          <a:p>
            <a:endParaRPr lang="en-BE" dirty="0"/>
          </a:p>
        </p:txBody>
      </p:sp>
    </p:spTree>
    <p:extLst>
      <p:ext uri="{BB962C8B-B14F-4D97-AF65-F5344CB8AC3E}">
        <p14:creationId xmlns:p14="http://schemas.microsoft.com/office/powerpoint/2010/main" val="65695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9996-976E-30C1-89B7-CA97D4074FB3}"/>
              </a:ext>
            </a:extLst>
          </p:cNvPr>
          <p:cNvSpPr>
            <a:spLocks noGrp="1"/>
          </p:cNvSpPr>
          <p:nvPr>
            <p:ph type="title"/>
          </p:nvPr>
        </p:nvSpPr>
        <p:spPr/>
        <p:txBody>
          <a:bodyPr/>
          <a:lstStyle/>
          <a:p>
            <a:r>
              <a:rPr lang="en-US" dirty="0"/>
              <a:t>Special category data</a:t>
            </a:r>
            <a:endParaRPr lang="en-BE" dirty="0"/>
          </a:p>
        </p:txBody>
      </p:sp>
      <p:sp>
        <p:nvSpPr>
          <p:cNvPr id="3" name="Content Placeholder 2">
            <a:extLst>
              <a:ext uri="{FF2B5EF4-FFF2-40B4-BE49-F238E27FC236}">
                <a16:creationId xmlns:a16="http://schemas.microsoft.com/office/drawing/2014/main" id="{CBBF73F3-6D49-008A-41B9-40838883C401}"/>
              </a:ext>
            </a:extLst>
          </p:cNvPr>
          <p:cNvSpPr>
            <a:spLocks noGrp="1"/>
          </p:cNvSpPr>
          <p:nvPr>
            <p:ph sz="quarter" idx="10"/>
          </p:nvPr>
        </p:nvSpPr>
        <p:spPr>
          <a:xfrm>
            <a:off x="838200" y="1792289"/>
            <a:ext cx="10515600" cy="2501416"/>
          </a:xfrm>
        </p:spPr>
        <p:txBody>
          <a:bodyPr/>
          <a:lstStyle/>
          <a:p>
            <a:pPr marL="0" indent="0">
              <a:buNone/>
            </a:pPr>
            <a:r>
              <a:rPr lang="en-US" sz="2400" dirty="0"/>
              <a:t>Within personal data exists special categories of data. These types of personal data can expose individuals to significant risks, such as discrimination, identity theft, privacy invasion, and social or economic harm. The special categories of personal data refer to:</a:t>
            </a:r>
          </a:p>
          <a:p>
            <a:endParaRPr lang="en-US" sz="2400" dirty="0"/>
          </a:p>
          <a:p>
            <a:endParaRPr lang="en-BE" sz="2400" dirty="0"/>
          </a:p>
        </p:txBody>
      </p:sp>
      <p:sp>
        <p:nvSpPr>
          <p:cNvPr id="6" name="Content Placeholder 2">
            <a:extLst>
              <a:ext uri="{FF2B5EF4-FFF2-40B4-BE49-F238E27FC236}">
                <a16:creationId xmlns:a16="http://schemas.microsoft.com/office/drawing/2014/main" id="{A18058C2-334F-15B9-5972-3087315AB32B}"/>
              </a:ext>
            </a:extLst>
          </p:cNvPr>
          <p:cNvSpPr txBox="1">
            <a:spLocks/>
          </p:cNvSpPr>
          <p:nvPr/>
        </p:nvSpPr>
        <p:spPr>
          <a:xfrm>
            <a:off x="838200" y="3644349"/>
            <a:ext cx="10515600" cy="2501416"/>
          </a:xfrm>
          <a:prstGeom prst="rect">
            <a:avLst/>
          </a:prstGeom>
          <a:solidFill>
            <a:schemeClr val="bg1">
              <a:lumMod val="95000"/>
            </a:schemeClr>
          </a:solidFill>
        </p:spPr>
        <p:txBody>
          <a:bodyPr numCol="2" anchor="ctr"/>
          <a:lstStyle>
            <a:lvl1pPr marL="228600" indent="-228600" algn="l" defTabSz="914400" rtl="0" eaLnBrk="1" latinLnBrk="0" hangingPunct="1">
              <a:lnSpc>
                <a:spcPct val="114000"/>
              </a:lnSpc>
              <a:spcBef>
                <a:spcPts val="10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1pPr>
            <a:lvl2pPr marL="6858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2pPr>
            <a:lvl3pPr marL="11430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3pPr>
            <a:lvl4pPr marL="16002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4pPr>
            <a:lvl5pPr marL="20574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400" dirty="0"/>
              <a:t>Racial or ethnic origin</a:t>
            </a:r>
          </a:p>
          <a:p>
            <a:pPr marL="457200" indent="-457200">
              <a:buFont typeface="+mj-lt"/>
              <a:buAutoNum type="arabicPeriod"/>
            </a:pPr>
            <a:r>
              <a:rPr lang="en-US" sz="2400" dirty="0"/>
              <a:t>Political opinions</a:t>
            </a:r>
          </a:p>
          <a:p>
            <a:pPr marL="457200" indent="-457200">
              <a:buFont typeface="+mj-lt"/>
              <a:buAutoNum type="arabicPeriod"/>
            </a:pPr>
            <a:r>
              <a:rPr lang="en-US" sz="2400" dirty="0"/>
              <a:t>Religious/philosophical beliefs</a:t>
            </a:r>
          </a:p>
          <a:p>
            <a:pPr marL="457200" indent="-457200">
              <a:buFont typeface="+mj-lt"/>
              <a:buAutoNum type="arabicPeriod"/>
            </a:pPr>
            <a:r>
              <a:rPr lang="en-US" sz="2400" dirty="0"/>
              <a:t>Trade union membership</a:t>
            </a:r>
          </a:p>
          <a:p>
            <a:pPr marL="457200" indent="-457200">
              <a:buFont typeface="+mj-lt"/>
              <a:buAutoNum type="arabicPeriod"/>
            </a:pPr>
            <a:r>
              <a:rPr lang="en-US" sz="2400" dirty="0">
                <a:solidFill>
                  <a:schemeClr val="accent2">
                    <a:alpha val="85000"/>
                  </a:schemeClr>
                </a:solidFill>
              </a:rPr>
              <a:t>Genetic data</a:t>
            </a:r>
          </a:p>
          <a:p>
            <a:pPr marL="457200" indent="-457200">
              <a:buFont typeface="+mj-lt"/>
              <a:buAutoNum type="arabicPeriod"/>
            </a:pPr>
            <a:r>
              <a:rPr lang="en-US" sz="2400" dirty="0"/>
              <a:t>Biometric data</a:t>
            </a:r>
          </a:p>
          <a:p>
            <a:pPr marL="457200" indent="-457200">
              <a:buFont typeface="+mj-lt"/>
              <a:buAutoNum type="arabicPeriod"/>
            </a:pPr>
            <a:r>
              <a:rPr lang="en-US" sz="2400" dirty="0">
                <a:solidFill>
                  <a:schemeClr val="accent2">
                    <a:alpha val="85000"/>
                  </a:schemeClr>
                </a:solidFill>
              </a:rPr>
              <a:t>Health data</a:t>
            </a:r>
          </a:p>
          <a:p>
            <a:pPr marL="457200" indent="-457200">
              <a:buFont typeface="+mj-lt"/>
              <a:buAutoNum type="arabicPeriod"/>
            </a:pPr>
            <a:r>
              <a:rPr lang="en-US" sz="2400" dirty="0"/>
              <a:t>Sex life or sexual orientation</a:t>
            </a:r>
          </a:p>
        </p:txBody>
      </p:sp>
    </p:spTree>
    <p:extLst>
      <p:ext uri="{BB962C8B-B14F-4D97-AF65-F5344CB8AC3E}">
        <p14:creationId xmlns:p14="http://schemas.microsoft.com/office/powerpoint/2010/main" val="396453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F878-0D2B-F95B-8BC6-83237D70A015}"/>
              </a:ext>
            </a:extLst>
          </p:cNvPr>
          <p:cNvSpPr>
            <a:spLocks noGrp="1"/>
          </p:cNvSpPr>
          <p:nvPr>
            <p:ph type="title"/>
          </p:nvPr>
        </p:nvSpPr>
        <p:spPr>
          <a:xfrm>
            <a:off x="838200" y="2766218"/>
            <a:ext cx="10515600" cy="1325563"/>
          </a:xfrm>
        </p:spPr>
        <p:txBody>
          <a:bodyPr>
            <a:normAutofit/>
          </a:bodyPr>
          <a:lstStyle/>
          <a:p>
            <a:pPr algn="ctr"/>
            <a:r>
              <a:rPr lang="en-US" sz="6600" dirty="0"/>
              <a:t>So what is sensitive data?</a:t>
            </a:r>
            <a:endParaRPr lang="en-BE" sz="6600" dirty="0"/>
          </a:p>
        </p:txBody>
      </p:sp>
    </p:spTree>
    <p:extLst>
      <p:ext uri="{BB962C8B-B14F-4D97-AF65-F5344CB8AC3E}">
        <p14:creationId xmlns:p14="http://schemas.microsoft.com/office/powerpoint/2010/main" val="236528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AB136-B624-0F20-7B7C-2DBCECC56108}"/>
              </a:ext>
            </a:extLst>
          </p:cNvPr>
          <p:cNvSpPr>
            <a:spLocks noGrp="1"/>
          </p:cNvSpPr>
          <p:nvPr>
            <p:ph type="title"/>
          </p:nvPr>
        </p:nvSpPr>
        <p:spPr/>
        <p:txBody>
          <a:bodyPr/>
          <a:lstStyle/>
          <a:p>
            <a:r>
              <a:rPr lang="en-US" dirty="0"/>
              <a:t>What is personal data?</a:t>
            </a:r>
            <a:endParaRPr lang="en-BE" dirty="0"/>
          </a:p>
        </p:txBody>
      </p:sp>
      <p:sp>
        <p:nvSpPr>
          <p:cNvPr id="3" name="Content Placeholder 2">
            <a:extLst>
              <a:ext uri="{FF2B5EF4-FFF2-40B4-BE49-F238E27FC236}">
                <a16:creationId xmlns:a16="http://schemas.microsoft.com/office/drawing/2014/main" id="{B0EA6471-1FB6-BFBF-1AFB-6ACF55B21B09}"/>
              </a:ext>
            </a:extLst>
          </p:cNvPr>
          <p:cNvSpPr>
            <a:spLocks noGrp="1"/>
          </p:cNvSpPr>
          <p:nvPr>
            <p:ph sz="quarter" idx="10"/>
          </p:nvPr>
        </p:nvSpPr>
        <p:spPr>
          <a:xfrm>
            <a:off x="838200" y="1792288"/>
            <a:ext cx="10515600" cy="3919399"/>
          </a:xfrm>
        </p:spPr>
        <p:txBody>
          <a:bodyPr lIns="91440" tIns="45720" rIns="91440" bIns="45720" anchor="ctr"/>
          <a:lstStyle/>
          <a:p>
            <a:pPr marL="0" indent="0" algn="ctr">
              <a:buNone/>
            </a:pPr>
            <a:r>
              <a:rPr lang="en-US" sz="3600" dirty="0">
                <a:solidFill>
                  <a:schemeClr val="accent2">
                    <a:alpha val="85000"/>
                  </a:schemeClr>
                </a:solidFill>
              </a:rPr>
              <a:t>Personal data </a:t>
            </a:r>
            <a:r>
              <a:rPr lang="en-US" sz="3600" dirty="0"/>
              <a:t>is any data (i.e. any recorded information) about a person that you can identify, either </a:t>
            </a:r>
            <a:r>
              <a:rPr lang="en-US" sz="3600" b="1" dirty="0"/>
              <a:t>directly or indirectly</a:t>
            </a:r>
            <a:r>
              <a:rPr lang="en-US" sz="3600" dirty="0"/>
              <a:t> (</a:t>
            </a:r>
            <a:r>
              <a:rPr lang="en-US" sz="3600" dirty="0">
                <a:hlinkClick r:id="rId3"/>
              </a:rPr>
              <a:t>https://gdpr-info.eu/art-4-gdpr/</a:t>
            </a:r>
            <a:r>
              <a:rPr lang="en-US" sz="3600" dirty="0"/>
              <a:t>) </a:t>
            </a:r>
            <a:endParaRPr lang="en-BE" sz="3600" dirty="0"/>
          </a:p>
        </p:txBody>
      </p:sp>
    </p:spTree>
    <p:extLst>
      <p:ext uri="{BB962C8B-B14F-4D97-AF65-F5344CB8AC3E}">
        <p14:creationId xmlns:p14="http://schemas.microsoft.com/office/powerpoint/2010/main" val="384179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B667-3FA3-392B-97F3-DCBB3E8F4E26}"/>
              </a:ext>
            </a:extLst>
          </p:cNvPr>
          <p:cNvSpPr>
            <a:spLocks noGrp="1"/>
          </p:cNvSpPr>
          <p:nvPr>
            <p:ph type="title"/>
          </p:nvPr>
        </p:nvSpPr>
        <p:spPr/>
        <p:txBody>
          <a:bodyPr/>
          <a:lstStyle/>
          <a:p>
            <a:r>
              <a:rPr lang="en-US" dirty="0"/>
              <a:t>GDPR vs LGPD</a:t>
            </a:r>
            <a:endParaRPr lang="en-BE" dirty="0"/>
          </a:p>
        </p:txBody>
      </p:sp>
      <p:sp>
        <p:nvSpPr>
          <p:cNvPr id="3" name="Content Placeholder 2">
            <a:extLst>
              <a:ext uri="{FF2B5EF4-FFF2-40B4-BE49-F238E27FC236}">
                <a16:creationId xmlns:a16="http://schemas.microsoft.com/office/drawing/2014/main" id="{15CCA342-9158-BD23-567F-3A4ADD138A0D}"/>
              </a:ext>
            </a:extLst>
          </p:cNvPr>
          <p:cNvSpPr>
            <a:spLocks noGrp="1"/>
          </p:cNvSpPr>
          <p:nvPr>
            <p:ph sz="quarter" idx="10"/>
          </p:nvPr>
        </p:nvSpPr>
        <p:spPr/>
        <p:txBody>
          <a:bodyPr/>
          <a:lstStyle/>
          <a:p>
            <a:r>
              <a:rPr lang="en-US" dirty="0"/>
              <a:t>Special Categories of Data (GDPR) are the same as Sensitive Data (LGPD)</a:t>
            </a:r>
            <a:endParaRPr lang="en-BE" dirty="0"/>
          </a:p>
        </p:txBody>
      </p:sp>
    </p:spTree>
    <p:extLst>
      <p:ext uri="{BB962C8B-B14F-4D97-AF65-F5344CB8AC3E}">
        <p14:creationId xmlns:p14="http://schemas.microsoft.com/office/powerpoint/2010/main" val="2293596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F08E5-7A43-A7DB-086F-5E5204E50E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A945D6-4C98-8A2C-FB6E-DC26A319A27A}"/>
              </a:ext>
            </a:extLst>
          </p:cNvPr>
          <p:cNvSpPr>
            <a:spLocks noGrp="1"/>
          </p:cNvSpPr>
          <p:nvPr>
            <p:ph type="title"/>
          </p:nvPr>
        </p:nvSpPr>
        <p:spPr/>
        <p:txBody>
          <a:bodyPr/>
          <a:lstStyle/>
          <a:p>
            <a:r>
              <a:rPr lang="en-US" err="1"/>
              <a:t>Exercício</a:t>
            </a:r>
            <a:endParaRPr lang="en-BE"/>
          </a:p>
        </p:txBody>
      </p:sp>
      <p:graphicFrame>
        <p:nvGraphicFramePr>
          <p:cNvPr id="13" name="Table 12">
            <a:extLst>
              <a:ext uri="{FF2B5EF4-FFF2-40B4-BE49-F238E27FC236}">
                <a16:creationId xmlns:a16="http://schemas.microsoft.com/office/drawing/2014/main" id="{72C08D0C-5D04-6BB7-8F15-0F1734E1A0AF}"/>
              </a:ext>
            </a:extLst>
          </p:cNvPr>
          <p:cNvGraphicFramePr>
            <a:graphicFrameLocks noGrp="1"/>
          </p:cNvGraphicFramePr>
          <p:nvPr/>
        </p:nvGraphicFramePr>
        <p:xfrm>
          <a:off x="6416301" y="1808420"/>
          <a:ext cx="4942668" cy="4117818"/>
        </p:xfrm>
        <a:graphic>
          <a:graphicData uri="http://schemas.openxmlformats.org/drawingml/2006/table">
            <a:tbl>
              <a:tblPr bandRow="1">
                <a:tableStyleId>{3B4B98B0-60AC-42C2-AFA5-B58CD77FA1E5}</a:tableStyleId>
              </a:tblPr>
              <a:tblGrid>
                <a:gridCol w="2471334">
                  <a:extLst>
                    <a:ext uri="{9D8B030D-6E8A-4147-A177-3AD203B41FA5}">
                      <a16:colId xmlns:a16="http://schemas.microsoft.com/office/drawing/2014/main" val="2971197378"/>
                    </a:ext>
                  </a:extLst>
                </a:gridCol>
                <a:gridCol w="2471334">
                  <a:extLst>
                    <a:ext uri="{9D8B030D-6E8A-4147-A177-3AD203B41FA5}">
                      <a16:colId xmlns:a16="http://schemas.microsoft.com/office/drawing/2014/main" val="1383241085"/>
                    </a:ext>
                  </a:extLst>
                </a:gridCol>
              </a:tblGrid>
              <a:tr h="686303">
                <a:tc>
                  <a:txBody>
                    <a:bodyPr/>
                    <a:lstStyle/>
                    <a:p>
                      <a:pPr algn="r"/>
                      <a:r>
                        <a:rPr lang="en-US" sz="2000" b="1" u="none" strike="noStrike" baseline="0" err="1">
                          <a:solidFill>
                            <a:schemeClr val="accent1">
                              <a:lumMod val="50000"/>
                            </a:schemeClr>
                          </a:solidFill>
                        </a:rPr>
                        <a:t>Sexo</a:t>
                      </a:r>
                      <a:endParaRPr lang="en-US" sz="2000" b="0" i="0" u="none" strike="noStrike" baseline="0">
                        <a:solidFill>
                          <a:schemeClr val="accent1">
                            <a:lumMod val="50000"/>
                          </a:schemeClr>
                        </a:solidFill>
                        <a:latin typeface="+mn-lt"/>
                      </a:endParaRPr>
                    </a:p>
                  </a:txBody>
                  <a:tcPr anchor="ctr"/>
                </a:tc>
                <a:tc>
                  <a:txBody>
                    <a:bodyPr/>
                    <a:lstStyle/>
                    <a:p>
                      <a:pPr algn="l"/>
                      <a:r>
                        <a:rPr lang="en-US" sz="2000" b="0" u="none" strike="noStrike" baseline="0" err="1">
                          <a:solidFill>
                            <a:schemeClr val="accent1">
                              <a:lumMod val="50000"/>
                            </a:schemeClr>
                          </a:solidFill>
                        </a:rPr>
                        <a:t>Masculino</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1088735299"/>
                  </a:ext>
                </a:extLst>
              </a:tr>
              <a:tr h="686303">
                <a:tc>
                  <a:txBody>
                    <a:bodyPr/>
                    <a:lstStyle/>
                    <a:p>
                      <a:pPr algn="r"/>
                      <a:r>
                        <a:rPr lang="en-US" sz="2000" b="1" u="none" strike="noStrike" baseline="0" err="1">
                          <a:solidFill>
                            <a:schemeClr val="accent1">
                              <a:lumMod val="50000"/>
                            </a:schemeClr>
                          </a:solidFill>
                        </a:rPr>
                        <a:t>Idade</a:t>
                      </a:r>
                      <a:endParaRPr lang="en-US" sz="2000" b="0" i="0" u="none" strike="noStrike" baseline="0">
                        <a:solidFill>
                          <a:schemeClr val="accent1">
                            <a:lumMod val="50000"/>
                          </a:schemeClr>
                        </a:solidFill>
                        <a:latin typeface="+mn-lt"/>
                      </a:endParaRPr>
                    </a:p>
                  </a:txBody>
                  <a:tcPr anchor="ctr"/>
                </a:tc>
                <a:tc>
                  <a:txBody>
                    <a:bodyPr/>
                    <a:lstStyle/>
                    <a:p>
                      <a:pPr algn="l"/>
                      <a:r>
                        <a:rPr lang="en-US" sz="2000" b="0" u="none" strike="noStrike" baseline="0">
                          <a:solidFill>
                            <a:schemeClr val="accent1">
                              <a:lumMod val="50000"/>
                            </a:schemeClr>
                          </a:solidFill>
                        </a:rPr>
                        <a:t>42</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2044301540"/>
                  </a:ext>
                </a:extLst>
              </a:tr>
              <a:tr h="686303">
                <a:tc>
                  <a:txBody>
                    <a:bodyPr/>
                    <a:lstStyle/>
                    <a:p>
                      <a:pPr algn="r"/>
                      <a:r>
                        <a:rPr lang="en-US" sz="2000" b="1" u="none" strike="noStrike" baseline="0">
                          <a:solidFill>
                            <a:schemeClr val="accent1">
                              <a:lumMod val="50000"/>
                            </a:schemeClr>
                          </a:solidFill>
                        </a:rPr>
                        <a:t>Hora</a:t>
                      </a:r>
                      <a:endParaRPr lang="en-US" sz="2000" b="0" i="0" u="none" strike="noStrike" baseline="0">
                        <a:solidFill>
                          <a:schemeClr val="accent1">
                            <a:lumMod val="50000"/>
                          </a:schemeClr>
                        </a:solidFill>
                        <a:latin typeface="+mn-lt"/>
                      </a:endParaRPr>
                    </a:p>
                  </a:txBody>
                  <a:tcPr anchor="ctr"/>
                </a:tc>
                <a:tc>
                  <a:txBody>
                    <a:bodyPr/>
                    <a:lstStyle/>
                    <a:p>
                      <a:pPr algn="l"/>
                      <a:r>
                        <a:rPr lang="en-US" sz="2000" b="0" u="none" strike="noStrike" baseline="0">
                          <a:solidFill>
                            <a:schemeClr val="accent1">
                              <a:lumMod val="50000"/>
                            </a:schemeClr>
                          </a:solidFill>
                        </a:rPr>
                        <a:t>12:00:00 (UCT -3)</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3829582161"/>
                  </a:ext>
                </a:extLst>
              </a:tr>
              <a:tr h="686303">
                <a:tc>
                  <a:txBody>
                    <a:bodyPr/>
                    <a:lstStyle/>
                    <a:p>
                      <a:pPr algn="r"/>
                      <a:r>
                        <a:rPr lang="en-US" sz="2000" b="1" u="none" strike="noStrike" baseline="0">
                          <a:solidFill>
                            <a:schemeClr val="accent1">
                              <a:lumMod val="50000"/>
                            </a:schemeClr>
                          </a:solidFill>
                        </a:rPr>
                        <a:t>Data</a:t>
                      </a:r>
                      <a:endParaRPr lang="en-US" sz="2000" b="0" i="0" u="none" strike="noStrike" baseline="0">
                        <a:solidFill>
                          <a:schemeClr val="accent1">
                            <a:lumMod val="50000"/>
                          </a:schemeClr>
                        </a:solidFill>
                        <a:latin typeface="+mn-lt"/>
                      </a:endParaRPr>
                    </a:p>
                  </a:txBody>
                  <a:tcPr anchor="ctr"/>
                </a:tc>
                <a:tc>
                  <a:txBody>
                    <a:bodyPr/>
                    <a:lstStyle/>
                    <a:p>
                      <a:pPr algn="l"/>
                      <a:r>
                        <a:rPr lang="en-US" sz="2000" b="0" kern="1200">
                          <a:solidFill>
                            <a:schemeClr val="accent1">
                              <a:lumMod val="50000"/>
                            </a:schemeClr>
                          </a:solidFill>
                          <a:effectLst/>
                        </a:rPr>
                        <a:t>14/05/2025</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97676357"/>
                  </a:ext>
                </a:extLst>
              </a:tr>
              <a:tr h="686303">
                <a:tc>
                  <a:txBody>
                    <a:bodyPr/>
                    <a:lstStyle/>
                    <a:p>
                      <a:pPr algn="r"/>
                      <a:r>
                        <a:rPr lang="en-US" sz="2000" b="1" u="none" strike="noStrike" baseline="0">
                          <a:solidFill>
                            <a:schemeClr val="accent1">
                              <a:lumMod val="50000"/>
                            </a:schemeClr>
                          </a:solidFill>
                        </a:rPr>
                        <a:t>Latitude</a:t>
                      </a:r>
                      <a:endParaRPr lang="en-US" sz="2000" b="0" i="0" u="none" strike="noStrike" baseline="0">
                        <a:solidFill>
                          <a:schemeClr val="accent1">
                            <a:lumMod val="50000"/>
                          </a:schemeClr>
                        </a:solidFill>
                        <a:latin typeface="+mn-lt"/>
                      </a:endParaRPr>
                    </a:p>
                  </a:txBody>
                  <a:tcPr anchor="ctr"/>
                </a:tc>
                <a:tc>
                  <a:txBody>
                    <a:bodyPr/>
                    <a:lstStyle/>
                    <a:p>
                      <a:pPr algn="l"/>
                      <a:r>
                        <a:rPr lang="en-US" sz="2000" b="0" kern="1200">
                          <a:solidFill>
                            <a:schemeClr val="accent1">
                              <a:lumMod val="50000"/>
                            </a:schemeClr>
                          </a:solidFill>
                          <a:effectLst/>
                        </a:rPr>
                        <a:t>-23.5512</a:t>
                      </a:r>
                      <a:r>
                        <a:rPr lang="en-US" sz="2000" b="0" u="none" strike="noStrike" baseline="0">
                          <a:solidFill>
                            <a:schemeClr val="accent1">
                              <a:lumMod val="50000"/>
                            </a:schemeClr>
                          </a:solidFill>
                        </a:rPr>
                        <a:t>	</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1648352918"/>
                  </a:ext>
                </a:extLst>
              </a:tr>
              <a:tr h="68630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u="none" strike="noStrike" baseline="0">
                          <a:solidFill>
                            <a:schemeClr val="accent1">
                              <a:lumMod val="50000"/>
                            </a:schemeClr>
                          </a:solidFill>
                        </a:rPr>
                        <a:t>Longitude</a:t>
                      </a:r>
                      <a:endParaRPr lang="en-BE" sz="2000">
                        <a:solidFill>
                          <a:schemeClr val="accent1">
                            <a:lumMod val="50000"/>
                          </a:schemeClr>
                        </a:solidFill>
                        <a:latin typeface="+mn-lt"/>
                      </a:endParaRPr>
                    </a:p>
                  </a:txBody>
                  <a:tcPr anchor="ctr"/>
                </a:tc>
                <a:tc>
                  <a:txBody>
                    <a:bodyPr/>
                    <a:lstStyle/>
                    <a:p>
                      <a:pPr algn="l"/>
                      <a:r>
                        <a:rPr lang="en-US" sz="2000" b="0" kern="1200">
                          <a:solidFill>
                            <a:schemeClr val="accent1">
                              <a:lumMod val="50000"/>
                            </a:schemeClr>
                          </a:solidFill>
                          <a:effectLst/>
                        </a:rPr>
                        <a:t>-46.6343</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678596872"/>
                  </a:ext>
                </a:extLst>
              </a:tr>
            </a:tbl>
          </a:graphicData>
        </a:graphic>
      </p:graphicFrame>
      <p:pic>
        <p:nvPicPr>
          <p:cNvPr id="6146" name="Picture 2">
            <a:extLst>
              <a:ext uri="{FF2B5EF4-FFF2-40B4-BE49-F238E27FC236}">
                <a16:creationId xmlns:a16="http://schemas.microsoft.com/office/drawing/2014/main" id="{B817C112-9A8B-06BC-55E0-1560DB2F827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radius="40"/>
                    </a14:imgEffect>
                  </a14:imgLayer>
                </a14:imgProps>
              </a:ext>
              <a:ext uri="{28A0092B-C50C-407E-A947-70E740481C1C}">
                <a14:useLocalDpi xmlns:a14="http://schemas.microsoft.com/office/drawing/2010/main" val="0"/>
              </a:ext>
            </a:extLst>
          </a:blip>
          <a:srcRect t="6413" b="4450"/>
          <a:stretch/>
        </p:blipFill>
        <p:spPr bwMode="auto">
          <a:xfrm>
            <a:off x="0" y="0"/>
            <a:ext cx="5775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374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4E83F-6950-B787-A935-032FDB4FA10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82C7B2-8D35-63F3-EAFC-69A2247FEF8F}"/>
              </a:ext>
            </a:extLst>
          </p:cNvPr>
          <p:cNvSpPr>
            <a:spLocks noGrp="1"/>
          </p:cNvSpPr>
          <p:nvPr>
            <p:ph type="title"/>
          </p:nvPr>
        </p:nvSpPr>
        <p:spPr/>
        <p:txBody>
          <a:bodyPr/>
          <a:lstStyle/>
          <a:p>
            <a:r>
              <a:rPr lang="en-US" err="1"/>
              <a:t>Exercício</a:t>
            </a:r>
            <a:endParaRPr lang="en-BE"/>
          </a:p>
        </p:txBody>
      </p:sp>
      <p:graphicFrame>
        <p:nvGraphicFramePr>
          <p:cNvPr id="13" name="Table 12">
            <a:extLst>
              <a:ext uri="{FF2B5EF4-FFF2-40B4-BE49-F238E27FC236}">
                <a16:creationId xmlns:a16="http://schemas.microsoft.com/office/drawing/2014/main" id="{0F37ADE2-21FF-D314-0BE3-9632D19EBD42}"/>
              </a:ext>
            </a:extLst>
          </p:cNvPr>
          <p:cNvGraphicFramePr>
            <a:graphicFrameLocks noGrp="1"/>
          </p:cNvGraphicFramePr>
          <p:nvPr/>
        </p:nvGraphicFramePr>
        <p:xfrm>
          <a:off x="6416301" y="1808420"/>
          <a:ext cx="4942668" cy="4117818"/>
        </p:xfrm>
        <a:graphic>
          <a:graphicData uri="http://schemas.openxmlformats.org/drawingml/2006/table">
            <a:tbl>
              <a:tblPr bandRow="1">
                <a:tableStyleId>{3B4B98B0-60AC-42C2-AFA5-B58CD77FA1E5}</a:tableStyleId>
              </a:tblPr>
              <a:tblGrid>
                <a:gridCol w="2471334">
                  <a:extLst>
                    <a:ext uri="{9D8B030D-6E8A-4147-A177-3AD203B41FA5}">
                      <a16:colId xmlns:a16="http://schemas.microsoft.com/office/drawing/2014/main" val="2971197378"/>
                    </a:ext>
                  </a:extLst>
                </a:gridCol>
                <a:gridCol w="2471334">
                  <a:extLst>
                    <a:ext uri="{9D8B030D-6E8A-4147-A177-3AD203B41FA5}">
                      <a16:colId xmlns:a16="http://schemas.microsoft.com/office/drawing/2014/main" val="1383241085"/>
                    </a:ext>
                  </a:extLst>
                </a:gridCol>
              </a:tblGrid>
              <a:tr h="686303">
                <a:tc>
                  <a:txBody>
                    <a:bodyPr/>
                    <a:lstStyle/>
                    <a:p>
                      <a:pPr algn="r"/>
                      <a:r>
                        <a:rPr lang="en-US" sz="2000" b="1" u="none" strike="noStrike" baseline="0" err="1">
                          <a:solidFill>
                            <a:schemeClr val="accent1">
                              <a:lumMod val="50000"/>
                            </a:schemeClr>
                          </a:solidFill>
                        </a:rPr>
                        <a:t>Sexo</a:t>
                      </a:r>
                      <a:endParaRPr lang="en-US" sz="2000" b="0" i="0" u="none" strike="noStrike" baseline="0">
                        <a:solidFill>
                          <a:schemeClr val="accent1">
                            <a:lumMod val="50000"/>
                          </a:schemeClr>
                        </a:solidFill>
                        <a:latin typeface="+mn-lt"/>
                      </a:endParaRPr>
                    </a:p>
                  </a:txBody>
                  <a:tcPr anchor="ctr"/>
                </a:tc>
                <a:tc>
                  <a:txBody>
                    <a:bodyPr/>
                    <a:lstStyle/>
                    <a:p>
                      <a:pPr algn="l"/>
                      <a:r>
                        <a:rPr lang="en-US" sz="2000" b="0" u="none" strike="noStrike" baseline="0" err="1">
                          <a:solidFill>
                            <a:schemeClr val="accent1">
                              <a:lumMod val="50000"/>
                            </a:schemeClr>
                          </a:solidFill>
                        </a:rPr>
                        <a:t>Masculino</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1088735299"/>
                  </a:ext>
                </a:extLst>
              </a:tr>
              <a:tr h="686303">
                <a:tc>
                  <a:txBody>
                    <a:bodyPr/>
                    <a:lstStyle/>
                    <a:p>
                      <a:pPr algn="r"/>
                      <a:r>
                        <a:rPr lang="en-US" sz="2000" b="1" u="none" strike="noStrike" baseline="0" err="1">
                          <a:solidFill>
                            <a:schemeClr val="accent1">
                              <a:lumMod val="50000"/>
                            </a:schemeClr>
                          </a:solidFill>
                        </a:rPr>
                        <a:t>Idade</a:t>
                      </a:r>
                      <a:endParaRPr lang="en-US" sz="2000" b="0" i="0" u="none" strike="noStrike" baseline="0">
                        <a:solidFill>
                          <a:schemeClr val="accent1">
                            <a:lumMod val="50000"/>
                          </a:schemeClr>
                        </a:solidFill>
                        <a:latin typeface="+mn-lt"/>
                      </a:endParaRPr>
                    </a:p>
                  </a:txBody>
                  <a:tcPr anchor="ctr"/>
                </a:tc>
                <a:tc>
                  <a:txBody>
                    <a:bodyPr/>
                    <a:lstStyle/>
                    <a:p>
                      <a:pPr algn="l"/>
                      <a:r>
                        <a:rPr lang="en-US" sz="2000" b="0" u="none" strike="noStrike" baseline="0">
                          <a:solidFill>
                            <a:schemeClr val="accent1">
                              <a:lumMod val="50000"/>
                            </a:schemeClr>
                          </a:solidFill>
                        </a:rPr>
                        <a:t>42</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2044301540"/>
                  </a:ext>
                </a:extLst>
              </a:tr>
              <a:tr h="686303">
                <a:tc>
                  <a:txBody>
                    <a:bodyPr/>
                    <a:lstStyle/>
                    <a:p>
                      <a:pPr algn="r"/>
                      <a:r>
                        <a:rPr lang="en-US" sz="2000" b="1" u="none" strike="noStrike" baseline="0">
                          <a:solidFill>
                            <a:schemeClr val="accent1">
                              <a:lumMod val="50000"/>
                            </a:schemeClr>
                          </a:solidFill>
                        </a:rPr>
                        <a:t>Hora</a:t>
                      </a:r>
                      <a:endParaRPr lang="en-US" sz="2000" b="0" i="0" u="none" strike="noStrike" baseline="0">
                        <a:solidFill>
                          <a:schemeClr val="accent1">
                            <a:lumMod val="50000"/>
                          </a:schemeClr>
                        </a:solidFill>
                        <a:latin typeface="+mn-lt"/>
                      </a:endParaRPr>
                    </a:p>
                  </a:txBody>
                  <a:tcPr anchor="ctr"/>
                </a:tc>
                <a:tc>
                  <a:txBody>
                    <a:bodyPr/>
                    <a:lstStyle/>
                    <a:p>
                      <a:pPr algn="l"/>
                      <a:r>
                        <a:rPr lang="en-US" sz="2000" b="0" u="none" strike="noStrike" baseline="0">
                          <a:solidFill>
                            <a:schemeClr val="accent1">
                              <a:lumMod val="50000"/>
                            </a:schemeClr>
                          </a:solidFill>
                        </a:rPr>
                        <a:t>12:00:00 (UCT -3)</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3829582161"/>
                  </a:ext>
                </a:extLst>
              </a:tr>
              <a:tr h="686303">
                <a:tc>
                  <a:txBody>
                    <a:bodyPr/>
                    <a:lstStyle/>
                    <a:p>
                      <a:pPr algn="r"/>
                      <a:r>
                        <a:rPr lang="en-US" sz="2000" b="1" u="none" strike="noStrike" baseline="0">
                          <a:solidFill>
                            <a:schemeClr val="accent1">
                              <a:lumMod val="50000"/>
                            </a:schemeClr>
                          </a:solidFill>
                        </a:rPr>
                        <a:t>Data</a:t>
                      </a:r>
                      <a:endParaRPr lang="en-US" sz="2000" b="0" i="0" u="none" strike="noStrike" baseline="0">
                        <a:solidFill>
                          <a:schemeClr val="accent1">
                            <a:lumMod val="50000"/>
                          </a:schemeClr>
                        </a:solidFill>
                        <a:latin typeface="+mn-lt"/>
                      </a:endParaRPr>
                    </a:p>
                  </a:txBody>
                  <a:tcPr anchor="ctr"/>
                </a:tc>
                <a:tc>
                  <a:txBody>
                    <a:bodyPr/>
                    <a:lstStyle/>
                    <a:p>
                      <a:pPr algn="l"/>
                      <a:r>
                        <a:rPr lang="en-US" sz="2000" b="0" kern="1200">
                          <a:solidFill>
                            <a:schemeClr val="accent1">
                              <a:lumMod val="50000"/>
                            </a:schemeClr>
                          </a:solidFill>
                          <a:effectLst/>
                        </a:rPr>
                        <a:t>14/05/2025</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97676357"/>
                  </a:ext>
                </a:extLst>
              </a:tr>
              <a:tr h="686303">
                <a:tc>
                  <a:txBody>
                    <a:bodyPr/>
                    <a:lstStyle/>
                    <a:p>
                      <a:pPr algn="r"/>
                      <a:r>
                        <a:rPr lang="en-US" sz="2000" b="1" u="none" strike="noStrike" baseline="0">
                          <a:solidFill>
                            <a:schemeClr val="accent1">
                              <a:lumMod val="50000"/>
                            </a:schemeClr>
                          </a:solidFill>
                        </a:rPr>
                        <a:t>Latitude</a:t>
                      </a:r>
                      <a:endParaRPr lang="en-US" sz="2000" b="0" i="0" u="none" strike="noStrike" baseline="0">
                        <a:solidFill>
                          <a:schemeClr val="accent1">
                            <a:lumMod val="50000"/>
                          </a:schemeClr>
                        </a:solidFill>
                        <a:latin typeface="+mn-lt"/>
                      </a:endParaRPr>
                    </a:p>
                  </a:txBody>
                  <a:tcPr anchor="ctr"/>
                </a:tc>
                <a:tc>
                  <a:txBody>
                    <a:bodyPr/>
                    <a:lstStyle/>
                    <a:p>
                      <a:pPr algn="l"/>
                      <a:r>
                        <a:rPr lang="en-US" sz="2000" b="0" kern="1200">
                          <a:solidFill>
                            <a:schemeClr val="accent1">
                              <a:lumMod val="50000"/>
                            </a:schemeClr>
                          </a:solidFill>
                          <a:effectLst/>
                        </a:rPr>
                        <a:t>-23.5512</a:t>
                      </a:r>
                      <a:r>
                        <a:rPr lang="en-US" sz="2000" b="0" u="none" strike="noStrike" baseline="0">
                          <a:solidFill>
                            <a:schemeClr val="accent1">
                              <a:lumMod val="50000"/>
                            </a:schemeClr>
                          </a:solidFill>
                        </a:rPr>
                        <a:t>	</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1648352918"/>
                  </a:ext>
                </a:extLst>
              </a:tr>
              <a:tr h="68630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u="none" strike="noStrike" baseline="0">
                          <a:solidFill>
                            <a:schemeClr val="accent1">
                              <a:lumMod val="50000"/>
                            </a:schemeClr>
                          </a:solidFill>
                        </a:rPr>
                        <a:t>Longitude</a:t>
                      </a:r>
                      <a:endParaRPr lang="en-BE" sz="2000">
                        <a:solidFill>
                          <a:schemeClr val="accent1">
                            <a:lumMod val="50000"/>
                          </a:schemeClr>
                        </a:solidFill>
                        <a:latin typeface="+mn-lt"/>
                      </a:endParaRPr>
                    </a:p>
                  </a:txBody>
                  <a:tcPr anchor="ctr"/>
                </a:tc>
                <a:tc>
                  <a:txBody>
                    <a:bodyPr/>
                    <a:lstStyle/>
                    <a:p>
                      <a:pPr algn="l"/>
                      <a:r>
                        <a:rPr lang="en-US" sz="2000" b="0" kern="1200">
                          <a:solidFill>
                            <a:schemeClr val="accent1">
                              <a:lumMod val="50000"/>
                            </a:schemeClr>
                          </a:solidFill>
                          <a:effectLst/>
                        </a:rPr>
                        <a:t>-46.6343</a:t>
                      </a:r>
                      <a:endParaRPr lang="en-BE" sz="2000">
                        <a:solidFill>
                          <a:schemeClr val="accent1">
                            <a:lumMod val="50000"/>
                          </a:schemeClr>
                        </a:solidFill>
                        <a:latin typeface="+mn-lt"/>
                      </a:endParaRPr>
                    </a:p>
                  </a:txBody>
                  <a:tcPr anchor="ctr"/>
                </a:tc>
                <a:extLst>
                  <a:ext uri="{0D108BD9-81ED-4DB2-BD59-A6C34878D82A}">
                    <a16:rowId xmlns:a16="http://schemas.microsoft.com/office/drawing/2014/main" val="678596872"/>
                  </a:ext>
                </a:extLst>
              </a:tr>
            </a:tbl>
          </a:graphicData>
        </a:graphic>
      </p:graphicFrame>
      <p:pic>
        <p:nvPicPr>
          <p:cNvPr id="6146" name="Picture 2">
            <a:extLst>
              <a:ext uri="{FF2B5EF4-FFF2-40B4-BE49-F238E27FC236}">
                <a16:creationId xmlns:a16="http://schemas.microsoft.com/office/drawing/2014/main" id="{EFC3D19E-92EA-0224-32E6-A0832834A7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13" b="4450"/>
          <a:stretch/>
        </p:blipFill>
        <p:spPr bwMode="auto">
          <a:xfrm>
            <a:off x="0" y="0"/>
            <a:ext cx="5775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59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ACE6-46BE-CA52-BEEC-6EEE297E452E}"/>
              </a:ext>
            </a:extLst>
          </p:cNvPr>
          <p:cNvSpPr>
            <a:spLocks noGrp="1"/>
          </p:cNvSpPr>
          <p:nvPr>
            <p:ph type="title"/>
          </p:nvPr>
        </p:nvSpPr>
        <p:spPr/>
        <p:txBody>
          <a:bodyPr/>
          <a:lstStyle/>
          <a:p>
            <a:r>
              <a:rPr lang="en-US" dirty="0"/>
              <a:t>The GDPR - General Data Protection Regulation </a:t>
            </a:r>
            <a:endParaRPr lang="en-BE" dirty="0"/>
          </a:p>
        </p:txBody>
      </p:sp>
      <p:sp>
        <p:nvSpPr>
          <p:cNvPr id="3" name="Content Placeholder 2">
            <a:extLst>
              <a:ext uri="{FF2B5EF4-FFF2-40B4-BE49-F238E27FC236}">
                <a16:creationId xmlns:a16="http://schemas.microsoft.com/office/drawing/2014/main" id="{24B864E5-0F53-FF66-3D7F-7FFC961EA861}"/>
              </a:ext>
            </a:extLst>
          </p:cNvPr>
          <p:cNvSpPr>
            <a:spLocks noGrp="1"/>
          </p:cNvSpPr>
          <p:nvPr>
            <p:ph sz="quarter" idx="10"/>
          </p:nvPr>
        </p:nvSpPr>
        <p:spPr/>
        <p:txBody>
          <a:bodyPr/>
          <a:lstStyle/>
          <a:p>
            <a:pPr marL="0" indent="0">
              <a:buNone/>
            </a:pPr>
            <a:r>
              <a:rPr lang="en-US" dirty="0"/>
              <a:t>As technology advanced, more and more personal and special category data was being collected, shared, and stored, often without clear rules or protections.</a:t>
            </a:r>
          </a:p>
          <a:p>
            <a:pPr marL="0" indent="0">
              <a:buNone/>
            </a:pPr>
            <a:r>
              <a:rPr lang="en-US" dirty="0">
                <a:highlight>
                  <a:srgbClr val="CCEDED"/>
                </a:highlight>
              </a:rPr>
              <a:t>To ensure that EU data is protected, even when it’s processed outside the EU. </a:t>
            </a:r>
          </a:p>
          <a:p>
            <a:pPr marL="0" indent="0">
              <a:buNone/>
            </a:pPr>
            <a:r>
              <a:rPr lang="en-US" dirty="0"/>
              <a:t>It gives people more control over their data and sets clear responsibilities for organizations that use it.</a:t>
            </a:r>
          </a:p>
        </p:txBody>
      </p:sp>
    </p:spTree>
    <p:extLst>
      <p:ext uri="{BB962C8B-B14F-4D97-AF65-F5344CB8AC3E}">
        <p14:creationId xmlns:p14="http://schemas.microsoft.com/office/powerpoint/2010/main" val="3681755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A77AB0-9768-3C72-8B66-70F98A105BF7}"/>
              </a:ext>
            </a:extLst>
          </p:cNvPr>
          <p:cNvSpPr>
            <a:spLocks noGrp="1"/>
          </p:cNvSpPr>
          <p:nvPr>
            <p:ph sz="quarter" idx="10"/>
          </p:nvPr>
        </p:nvSpPr>
        <p:spPr>
          <a:xfrm>
            <a:off x="838200" y="315310"/>
            <a:ext cx="5257800" cy="6177565"/>
          </a:xfrm>
        </p:spPr>
        <p:txBody>
          <a:bodyPr/>
          <a:lstStyle/>
          <a:p>
            <a:pPr marL="0" indent="0" algn="ctr">
              <a:buNone/>
            </a:pPr>
            <a:r>
              <a:rPr lang="en-US" b="1" dirty="0"/>
              <a:t>GDPR – 7 principles </a:t>
            </a:r>
          </a:p>
          <a:p>
            <a:pPr marL="514350" indent="-514350">
              <a:buFont typeface="+mj-lt"/>
              <a:buAutoNum type="arabicPeriod"/>
            </a:pPr>
            <a:r>
              <a:rPr lang="en-US" dirty="0"/>
              <a:t>Lawfulness, Fairness, and Transparency</a:t>
            </a:r>
          </a:p>
          <a:p>
            <a:pPr marL="514350" indent="-514350">
              <a:buFont typeface="+mj-lt"/>
              <a:buAutoNum type="arabicPeriod"/>
            </a:pPr>
            <a:r>
              <a:rPr lang="en-US" dirty="0"/>
              <a:t>Purpose Limitation</a:t>
            </a:r>
          </a:p>
          <a:p>
            <a:pPr marL="514350" indent="-514350">
              <a:buFont typeface="+mj-lt"/>
              <a:buAutoNum type="arabicPeriod"/>
            </a:pPr>
            <a:r>
              <a:rPr lang="en-US" dirty="0"/>
              <a:t>Data Minimization</a:t>
            </a:r>
          </a:p>
          <a:p>
            <a:pPr marL="514350" indent="-514350">
              <a:buFont typeface="+mj-lt"/>
              <a:buAutoNum type="arabicPeriod"/>
            </a:pPr>
            <a:r>
              <a:rPr lang="en-US" dirty="0"/>
              <a:t>Accuracy</a:t>
            </a:r>
          </a:p>
          <a:p>
            <a:pPr marL="514350" indent="-514350">
              <a:buFont typeface="+mj-lt"/>
              <a:buAutoNum type="arabicPeriod"/>
            </a:pPr>
            <a:r>
              <a:rPr lang="en-US" dirty="0"/>
              <a:t>Storage Limitation</a:t>
            </a:r>
          </a:p>
          <a:p>
            <a:pPr marL="514350" indent="-514350">
              <a:buFont typeface="+mj-lt"/>
              <a:buAutoNum type="arabicPeriod"/>
            </a:pPr>
            <a:r>
              <a:rPr lang="en-US" dirty="0"/>
              <a:t>Integrity and Confidentiality (Security) </a:t>
            </a:r>
          </a:p>
          <a:p>
            <a:pPr marL="514350" indent="-514350">
              <a:buFont typeface="+mj-lt"/>
              <a:buAutoNum type="arabicPeriod"/>
            </a:pPr>
            <a:r>
              <a:rPr lang="en-US" dirty="0"/>
              <a:t>Accountability</a:t>
            </a:r>
          </a:p>
        </p:txBody>
      </p:sp>
      <p:sp>
        <p:nvSpPr>
          <p:cNvPr id="6" name="Content Placeholder 2">
            <a:extLst>
              <a:ext uri="{FF2B5EF4-FFF2-40B4-BE49-F238E27FC236}">
                <a16:creationId xmlns:a16="http://schemas.microsoft.com/office/drawing/2014/main" id="{29B108ED-005B-2755-A555-594B9B6AAC8C}"/>
              </a:ext>
            </a:extLst>
          </p:cNvPr>
          <p:cNvSpPr txBox="1">
            <a:spLocks/>
          </p:cNvSpPr>
          <p:nvPr/>
        </p:nvSpPr>
        <p:spPr>
          <a:xfrm>
            <a:off x="6096000" y="315310"/>
            <a:ext cx="5257800" cy="5683579"/>
          </a:xfrm>
          <a:prstGeom prst="rect">
            <a:avLst/>
          </a:prstGeom>
        </p:spPr>
        <p:txBody>
          <a:bodyPr/>
          <a:lstStyle>
            <a:lvl1pPr marL="228600" indent="-228600" algn="l" defTabSz="914400" rtl="0" eaLnBrk="1" latinLnBrk="0" hangingPunct="1">
              <a:lnSpc>
                <a:spcPct val="114000"/>
              </a:lnSpc>
              <a:spcBef>
                <a:spcPts val="10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1pPr>
            <a:lvl2pPr marL="6858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2pPr>
            <a:lvl3pPr marL="11430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3pPr>
            <a:lvl4pPr marL="16002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4pPr>
            <a:lvl5pPr marL="20574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LGPD – 10 principles</a:t>
            </a:r>
          </a:p>
          <a:p>
            <a:pPr marL="514350" indent="-514350">
              <a:buFont typeface="+mj-lt"/>
              <a:buAutoNum type="arabicPeriod"/>
            </a:pPr>
            <a:r>
              <a:rPr lang="en-US" sz="2400" dirty="0"/>
              <a:t>Purpose</a:t>
            </a:r>
          </a:p>
          <a:p>
            <a:pPr marL="514350" indent="-514350">
              <a:buFont typeface="+mj-lt"/>
              <a:buAutoNum type="arabicPeriod"/>
            </a:pPr>
            <a:r>
              <a:rPr lang="en-US" sz="2400" dirty="0"/>
              <a:t>Adequacy</a:t>
            </a:r>
          </a:p>
          <a:p>
            <a:pPr marL="514350" indent="-514350">
              <a:buFont typeface="+mj-lt"/>
              <a:buAutoNum type="arabicPeriod"/>
            </a:pPr>
            <a:r>
              <a:rPr lang="en-US" sz="2400" dirty="0"/>
              <a:t>Necessity</a:t>
            </a:r>
          </a:p>
          <a:p>
            <a:pPr marL="514350" indent="-514350">
              <a:buFont typeface="+mj-lt"/>
              <a:buAutoNum type="arabicPeriod"/>
            </a:pPr>
            <a:r>
              <a:rPr lang="en-US" sz="2400" dirty="0"/>
              <a:t>Free Access</a:t>
            </a:r>
          </a:p>
          <a:p>
            <a:pPr marL="514350" indent="-514350">
              <a:buFont typeface="+mj-lt"/>
              <a:buAutoNum type="arabicPeriod"/>
            </a:pPr>
            <a:r>
              <a:rPr lang="en-US" sz="2400" dirty="0"/>
              <a:t>Data Quality</a:t>
            </a:r>
          </a:p>
          <a:p>
            <a:pPr marL="514350" indent="-514350">
              <a:buFont typeface="+mj-lt"/>
              <a:buAutoNum type="arabicPeriod"/>
            </a:pPr>
            <a:r>
              <a:rPr lang="en-US" sz="2400" dirty="0"/>
              <a:t>Transparency</a:t>
            </a:r>
          </a:p>
          <a:p>
            <a:pPr marL="514350" indent="-514350">
              <a:buFont typeface="+mj-lt"/>
              <a:buAutoNum type="arabicPeriod"/>
            </a:pPr>
            <a:r>
              <a:rPr lang="en-US" sz="2400" dirty="0"/>
              <a:t>Security</a:t>
            </a:r>
          </a:p>
          <a:p>
            <a:pPr marL="514350" indent="-514350">
              <a:buFont typeface="+mj-lt"/>
              <a:buAutoNum type="arabicPeriod"/>
            </a:pPr>
            <a:r>
              <a:rPr lang="en-US" sz="2400" dirty="0"/>
              <a:t>Prevention</a:t>
            </a:r>
          </a:p>
          <a:p>
            <a:pPr marL="514350" indent="-514350">
              <a:buFont typeface="+mj-lt"/>
              <a:buAutoNum type="arabicPeriod"/>
            </a:pPr>
            <a:r>
              <a:rPr lang="en-US" sz="2400" dirty="0"/>
              <a:t>Non-Discrimination</a:t>
            </a:r>
          </a:p>
          <a:p>
            <a:pPr marL="514350" indent="-514350">
              <a:buFont typeface="+mj-lt"/>
              <a:buAutoNum type="arabicPeriod"/>
            </a:pPr>
            <a:r>
              <a:rPr lang="en-US" sz="2400" dirty="0"/>
              <a:t>Accountability</a:t>
            </a:r>
            <a:endParaRPr lang="en-BE" dirty="0"/>
          </a:p>
        </p:txBody>
      </p:sp>
    </p:spTree>
    <p:extLst>
      <p:ext uri="{BB962C8B-B14F-4D97-AF65-F5344CB8AC3E}">
        <p14:creationId xmlns:p14="http://schemas.microsoft.com/office/powerpoint/2010/main" val="1857749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BD1DB-FF23-2D48-AA84-DF3A131ADA74}"/>
              </a:ext>
            </a:extLst>
          </p:cNvPr>
          <p:cNvSpPr>
            <a:spLocks noGrp="1"/>
          </p:cNvSpPr>
          <p:nvPr>
            <p:ph type="title"/>
          </p:nvPr>
        </p:nvSpPr>
        <p:spPr/>
        <p:txBody>
          <a:bodyPr/>
          <a:lstStyle/>
          <a:p>
            <a:r>
              <a:rPr lang="en-US" dirty="0"/>
              <a:t>GDPR principles</a:t>
            </a:r>
            <a:endParaRPr lang="en-BE" dirty="0"/>
          </a:p>
        </p:txBody>
      </p:sp>
      <p:sp>
        <p:nvSpPr>
          <p:cNvPr id="3" name="Content Placeholder 2">
            <a:extLst>
              <a:ext uri="{FF2B5EF4-FFF2-40B4-BE49-F238E27FC236}">
                <a16:creationId xmlns:a16="http://schemas.microsoft.com/office/drawing/2014/main" id="{5B773D90-A789-47B4-F51B-423F627017D6}"/>
              </a:ext>
            </a:extLst>
          </p:cNvPr>
          <p:cNvSpPr>
            <a:spLocks noGrp="1"/>
          </p:cNvSpPr>
          <p:nvPr>
            <p:ph sz="quarter" idx="10"/>
          </p:nvPr>
        </p:nvSpPr>
        <p:spPr/>
        <p:txBody>
          <a:bodyPr/>
          <a:lstStyle/>
          <a:p>
            <a:pPr marL="457200" indent="-457200">
              <a:buFont typeface="+mj-lt"/>
              <a:buAutoNum type="arabicPeriod"/>
            </a:pPr>
            <a:r>
              <a:rPr lang="en-US" sz="2400" dirty="0"/>
              <a:t>Lawfulness, Fairness, and Transparency: Data must be processed legally, fairly, and in a way that is transparent to the data subject.</a:t>
            </a:r>
          </a:p>
          <a:p>
            <a:pPr marL="457200" indent="-457200">
              <a:buFont typeface="+mj-lt"/>
              <a:buAutoNum type="arabicPeriod"/>
            </a:pPr>
            <a:r>
              <a:rPr lang="en-US" sz="2400" dirty="0"/>
              <a:t>Purpose Limitation: Data must be collected for specified, explicit, and legitimate purposes and not further processed in a manner incompatible with those purposes.</a:t>
            </a:r>
          </a:p>
          <a:p>
            <a:pPr marL="457200" indent="-457200">
              <a:buFont typeface="+mj-lt"/>
              <a:buAutoNum type="arabicPeriod"/>
            </a:pPr>
            <a:r>
              <a:rPr lang="en-US" sz="2400" dirty="0"/>
              <a:t>Data Minimization: Only data that is adequate, relevant, and limited to what is necessary should be collected.</a:t>
            </a:r>
          </a:p>
        </p:txBody>
      </p:sp>
    </p:spTree>
    <p:extLst>
      <p:ext uri="{BB962C8B-B14F-4D97-AF65-F5344CB8AC3E}">
        <p14:creationId xmlns:p14="http://schemas.microsoft.com/office/powerpoint/2010/main" val="1944568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3153-0EDE-8B87-09C2-FB5364487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60159-D8C3-4482-2EE7-C28B8D54BF27}"/>
              </a:ext>
            </a:extLst>
          </p:cNvPr>
          <p:cNvSpPr>
            <a:spLocks noGrp="1"/>
          </p:cNvSpPr>
          <p:nvPr>
            <p:ph type="title"/>
          </p:nvPr>
        </p:nvSpPr>
        <p:spPr/>
        <p:txBody>
          <a:bodyPr/>
          <a:lstStyle/>
          <a:p>
            <a:r>
              <a:rPr lang="en-US" dirty="0"/>
              <a:t>GDPR principles</a:t>
            </a:r>
            <a:endParaRPr lang="en-BE" dirty="0"/>
          </a:p>
        </p:txBody>
      </p:sp>
      <p:sp>
        <p:nvSpPr>
          <p:cNvPr id="3" name="Content Placeholder 2">
            <a:extLst>
              <a:ext uri="{FF2B5EF4-FFF2-40B4-BE49-F238E27FC236}">
                <a16:creationId xmlns:a16="http://schemas.microsoft.com/office/drawing/2014/main" id="{90C4F006-5390-09D5-F458-6726E2BB7EED}"/>
              </a:ext>
            </a:extLst>
          </p:cNvPr>
          <p:cNvSpPr>
            <a:spLocks noGrp="1"/>
          </p:cNvSpPr>
          <p:nvPr>
            <p:ph sz="quarter" idx="10"/>
          </p:nvPr>
        </p:nvSpPr>
        <p:spPr/>
        <p:txBody>
          <a:bodyPr/>
          <a:lstStyle/>
          <a:p>
            <a:pPr marL="457200" indent="-457200">
              <a:buFont typeface="+mj-lt"/>
              <a:buAutoNum type="arabicPeriod" startAt="4"/>
            </a:pPr>
            <a:r>
              <a:rPr lang="en-US" sz="2400" dirty="0"/>
              <a:t>Accuracy: Personal data must be accurate and kept up to date. Inaccurate data should be corrected or deleted.</a:t>
            </a:r>
          </a:p>
          <a:p>
            <a:pPr marL="457200" indent="-457200">
              <a:buFont typeface="+mj-lt"/>
              <a:buAutoNum type="arabicPeriod" startAt="4"/>
            </a:pPr>
            <a:r>
              <a:rPr lang="en-US" sz="2400" dirty="0"/>
              <a:t>Storage Limitation: Data should be kept only for as long as necessary for the purposes for which it was collected.</a:t>
            </a:r>
          </a:p>
          <a:p>
            <a:pPr marL="457200" indent="-457200">
              <a:buFont typeface="+mj-lt"/>
              <a:buAutoNum type="arabicPeriod" startAt="4"/>
            </a:pPr>
            <a:r>
              <a:rPr lang="en-US" sz="2400" dirty="0"/>
              <a:t>Integrity and Confidentiality (Security): Data must be processed securely to protect against unauthorized access, loss, or damage.</a:t>
            </a:r>
          </a:p>
          <a:p>
            <a:pPr marL="457200" indent="-457200">
              <a:buFont typeface="+mj-lt"/>
              <a:buAutoNum type="arabicPeriod" startAt="4"/>
            </a:pPr>
            <a:r>
              <a:rPr lang="en-US" sz="2400" dirty="0"/>
              <a:t>Accountability: The </a:t>
            </a:r>
            <a:r>
              <a:rPr lang="en-US" sz="2400" dirty="0">
                <a:solidFill>
                  <a:schemeClr val="accent2">
                    <a:alpha val="85000"/>
                  </a:schemeClr>
                </a:solidFill>
              </a:rPr>
              <a:t>data controller </a:t>
            </a:r>
            <a:r>
              <a:rPr lang="en-US" sz="2400" dirty="0"/>
              <a:t>is responsible for compliance and must be able to demonstrate it</a:t>
            </a:r>
            <a:endParaRPr lang="en-BE" sz="2400" dirty="0"/>
          </a:p>
        </p:txBody>
      </p:sp>
    </p:spTree>
    <p:extLst>
      <p:ext uri="{BB962C8B-B14F-4D97-AF65-F5344CB8AC3E}">
        <p14:creationId xmlns:p14="http://schemas.microsoft.com/office/powerpoint/2010/main" val="224484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00C8E-5B80-6E9E-14D8-F5070CC31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EDB84-9210-FCFD-56BB-A581D35A225F}"/>
              </a:ext>
            </a:extLst>
          </p:cNvPr>
          <p:cNvSpPr>
            <a:spLocks noGrp="1"/>
          </p:cNvSpPr>
          <p:nvPr>
            <p:ph type="title"/>
          </p:nvPr>
        </p:nvSpPr>
        <p:spPr/>
        <p:txBody>
          <a:bodyPr/>
          <a:lstStyle/>
          <a:p>
            <a:r>
              <a:rPr lang="en-US" dirty="0"/>
              <a:t>LGPD principles</a:t>
            </a:r>
            <a:endParaRPr lang="en-BE" dirty="0"/>
          </a:p>
        </p:txBody>
      </p:sp>
      <p:sp>
        <p:nvSpPr>
          <p:cNvPr id="3" name="Content Placeholder 2">
            <a:extLst>
              <a:ext uri="{FF2B5EF4-FFF2-40B4-BE49-F238E27FC236}">
                <a16:creationId xmlns:a16="http://schemas.microsoft.com/office/drawing/2014/main" id="{B7A4E0C8-51EC-19B3-C42B-4A412D1C7619}"/>
              </a:ext>
            </a:extLst>
          </p:cNvPr>
          <p:cNvSpPr>
            <a:spLocks noGrp="1"/>
          </p:cNvSpPr>
          <p:nvPr>
            <p:ph sz="quarter" idx="10"/>
          </p:nvPr>
        </p:nvSpPr>
        <p:spPr/>
        <p:txBody>
          <a:bodyPr/>
          <a:lstStyle/>
          <a:p>
            <a:pPr marL="457200" indent="-457200">
              <a:buFont typeface="+mj-lt"/>
              <a:buAutoNum type="arabicPeriod"/>
            </a:pPr>
            <a:r>
              <a:rPr lang="en-US" sz="2400" dirty="0"/>
              <a:t>Purpose: Processing must be for legitimate, specific, and explicit purposes informed to the data subject.</a:t>
            </a:r>
          </a:p>
          <a:p>
            <a:pPr marL="457200" indent="-457200">
              <a:buFont typeface="+mj-lt"/>
              <a:buAutoNum type="arabicPeriod"/>
            </a:pPr>
            <a:r>
              <a:rPr lang="en-US" sz="2400" dirty="0"/>
              <a:t>Adequacy: Data must be compatible with the purposes informed to the data subject.</a:t>
            </a:r>
          </a:p>
          <a:p>
            <a:pPr marL="457200" indent="-457200">
              <a:buFont typeface="+mj-lt"/>
              <a:buAutoNum type="arabicPeriod"/>
            </a:pPr>
            <a:r>
              <a:rPr lang="en-US" sz="2400" dirty="0"/>
              <a:t>Necessity: Processing should be limited to the minimum necessary for the intended purpose.</a:t>
            </a:r>
          </a:p>
          <a:p>
            <a:pPr marL="457200" indent="-457200">
              <a:buFont typeface="+mj-lt"/>
              <a:buAutoNum type="arabicPeriod"/>
            </a:pPr>
            <a:r>
              <a:rPr lang="en-US" sz="2400" dirty="0"/>
              <a:t>Free Access: Data subjects must have easy and free access to information about their data processing.</a:t>
            </a:r>
          </a:p>
        </p:txBody>
      </p:sp>
    </p:spTree>
    <p:extLst>
      <p:ext uri="{BB962C8B-B14F-4D97-AF65-F5344CB8AC3E}">
        <p14:creationId xmlns:p14="http://schemas.microsoft.com/office/powerpoint/2010/main" val="2270001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B3AA9-4039-28EB-9604-295CE0E0DA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959C1-3C93-211E-70AE-814A48D95474}"/>
              </a:ext>
            </a:extLst>
          </p:cNvPr>
          <p:cNvSpPr>
            <a:spLocks noGrp="1"/>
          </p:cNvSpPr>
          <p:nvPr>
            <p:ph type="title"/>
          </p:nvPr>
        </p:nvSpPr>
        <p:spPr/>
        <p:txBody>
          <a:bodyPr/>
          <a:lstStyle/>
          <a:p>
            <a:r>
              <a:rPr lang="en-US" dirty="0"/>
              <a:t>LGPD principles</a:t>
            </a:r>
            <a:endParaRPr lang="en-BE" dirty="0"/>
          </a:p>
        </p:txBody>
      </p:sp>
      <p:sp>
        <p:nvSpPr>
          <p:cNvPr id="3" name="Content Placeholder 2">
            <a:extLst>
              <a:ext uri="{FF2B5EF4-FFF2-40B4-BE49-F238E27FC236}">
                <a16:creationId xmlns:a16="http://schemas.microsoft.com/office/drawing/2014/main" id="{04EAE147-30D8-9707-E0F5-16DE52166C81}"/>
              </a:ext>
            </a:extLst>
          </p:cNvPr>
          <p:cNvSpPr>
            <a:spLocks noGrp="1"/>
          </p:cNvSpPr>
          <p:nvPr>
            <p:ph sz="quarter" idx="10"/>
          </p:nvPr>
        </p:nvSpPr>
        <p:spPr/>
        <p:txBody>
          <a:bodyPr/>
          <a:lstStyle/>
          <a:p>
            <a:pPr marL="457200" indent="-457200">
              <a:buFont typeface="+mj-lt"/>
              <a:buAutoNum type="arabicPeriod" startAt="5"/>
            </a:pPr>
            <a:r>
              <a:rPr lang="en-US" sz="2400" dirty="0"/>
              <a:t>Data Quality: Data must be accurate, clear, relevant, and up to date.</a:t>
            </a:r>
          </a:p>
          <a:p>
            <a:pPr marL="457200" indent="-457200">
              <a:buFont typeface="+mj-lt"/>
              <a:buAutoNum type="arabicPeriod" startAt="5"/>
            </a:pPr>
            <a:r>
              <a:rPr lang="en-US" sz="2400" dirty="0"/>
              <a:t>Transparency: Processing must be clear and accessible to data subjects.</a:t>
            </a:r>
          </a:p>
          <a:p>
            <a:pPr marL="457200" indent="-457200">
              <a:buFont typeface="+mj-lt"/>
              <a:buAutoNum type="arabicPeriod" startAt="5"/>
            </a:pPr>
            <a:r>
              <a:rPr lang="en-US" sz="2400" dirty="0"/>
              <a:t>Security: Technical and administrative measures must be used to protect data from unauthorized access and breaches.</a:t>
            </a:r>
          </a:p>
          <a:p>
            <a:pPr marL="457200" indent="-457200">
              <a:buFont typeface="+mj-lt"/>
              <a:buAutoNum type="arabicPeriod" startAt="5"/>
            </a:pPr>
            <a:r>
              <a:rPr lang="en-US" sz="2400" dirty="0" err="1"/>
              <a:t>PreventionMeasures</a:t>
            </a:r>
            <a:r>
              <a:rPr lang="en-US" sz="2400" dirty="0"/>
              <a:t>: should be taken to prevent harm from data processing.</a:t>
            </a:r>
          </a:p>
          <a:p>
            <a:pPr marL="457200" indent="-457200">
              <a:buFont typeface="+mj-lt"/>
              <a:buAutoNum type="arabicPeriod" startAt="5"/>
            </a:pPr>
            <a:r>
              <a:rPr lang="en-US" sz="2400" dirty="0"/>
              <a:t>Non-Discrimination: Data must not be processed for unlawful or abusive discriminatory purposes.</a:t>
            </a:r>
          </a:p>
          <a:p>
            <a:pPr marL="457200" indent="-457200">
              <a:buFont typeface="+mj-lt"/>
              <a:buAutoNum type="arabicPeriod" startAt="5"/>
            </a:pPr>
            <a:r>
              <a:rPr lang="en-US" sz="2400" dirty="0"/>
              <a:t>Accountability: Controllers must demonstrate compliance and adopt effective measures.</a:t>
            </a:r>
            <a:endParaRPr lang="en-BE" sz="2400" dirty="0"/>
          </a:p>
        </p:txBody>
      </p:sp>
    </p:spTree>
    <p:extLst>
      <p:ext uri="{BB962C8B-B14F-4D97-AF65-F5344CB8AC3E}">
        <p14:creationId xmlns:p14="http://schemas.microsoft.com/office/powerpoint/2010/main" val="3734704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A8CF1-EE94-BD7F-3733-26EB31A33722}"/>
              </a:ext>
            </a:extLst>
          </p:cNvPr>
          <p:cNvSpPr>
            <a:spLocks noGrp="1"/>
          </p:cNvSpPr>
          <p:nvPr>
            <p:ph type="title"/>
          </p:nvPr>
        </p:nvSpPr>
        <p:spPr/>
        <p:txBody>
          <a:bodyPr/>
          <a:lstStyle/>
          <a:p>
            <a:r>
              <a:rPr lang="en-US" dirty="0"/>
              <a:t>Data Subject Rights</a:t>
            </a:r>
            <a:endParaRPr lang="en-BE" dirty="0"/>
          </a:p>
        </p:txBody>
      </p:sp>
      <p:graphicFrame>
        <p:nvGraphicFramePr>
          <p:cNvPr id="3" name="Table 2">
            <a:extLst>
              <a:ext uri="{FF2B5EF4-FFF2-40B4-BE49-F238E27FC236}">
                <a16:creationId xmlns:a16="http://schemas.microsoft.com/office/drawing/2014/main" id="{F6615B34-B975-6440-DF99-7A964FB02018}"/>
              </a:ext>
            </a:extLst>
          </p:cNvPr>
          <p:cNvGraphicFramePr>
            <a:graphicFrameLocks noGrp="1"/>
          </p:cNvGraphicFramePr>
          <p:nvPr>
            <p:extLst>
              <p:ext uri="{D42A27DB-BD31-4B8C-83A1-F6EECF244321}">
                <p14:modId xmlns:p14="http://schemas.microsoft.com/office/powerpoint/2010/main" val="3561178097"/>
              </p:ext>
            </p:extLst>
          </p:nvPr>
        </p:nvGraphicFramePr>
        <p:xfrm>
          <a:off x="838200" y="1263967"/>
          <a:ext cx="10515600" cy="5422014"/>
        </p:xfrm>
        <a:graphic>
          <a:graphicData uri="http://schemas.openxmlformats.org/drawingml/2006/table">
            <a:tbl>
              <a:tblPr firstRow="1" firstCol="1" bandRow="1">
                <a:tableStyleId>{3B4B98B0-60AC-42C2-AFA5-B58CD77FA1E5}</a:tableStyleId>
              </a:tblPr>
              <a:tblGrid>
                <a:gridCol w="3596640">
                  <a:extLst>
                    <a:ext uri="{9D8B030D-6E8A-4147-A177-3AD203B41FA5}">
                      <a16:colId xmlns:a16="http://schemas.microsoft.com/office/drawing/2014/main" val="3287818453"/>
                    </a:ext>
                  </a:extLst>
                </a:gridCol>
                <a:gridCol w="6918960">
                  <a:extLst>
                    <a:ext uri="{9D8B030D-6E8A-4147-A177-3AD203B41FA5}">
                      <a16:colId xmlns:a16="http://schemas.microsoft.com/office/drawing/2014/main" val="1346504375"/>
                    </a:ext>
                  </a:extLst>
                </a:gridCol>
              </a:tblGrid>
              <a:tr h="275026">
                <a:tc>
                  <a:txBody>
                    <a:bodyPr/>
                    <a:lstStyle/>
                    <a:p>
                      <a:pPr>
                        <a:lnSpc>
                          <a:spcPct val="107000"/>
                        </a:lnSpc>
                        <a:spcAft>
                          <a:spcPts val="800"/>
                        </a:spcAft>
                        <a:buNone/>
                      </a:pPr>
                      <a:r>
                        <a:rPr lang="en-BE" sz="2000" b="1" kern="100" dirty="0">
                          <a:effectLst/>
                          <a:latin typeface="Trebuchet MS" panose="020B0603020202020204" pitchFamily="34" charset="0"/>
                        </a:rPr>
                        <a:t>Right</a:t>
                      </a:r>
                      <a:endParaRPr lang="en-BE" sz="2000" b="1" kern="100" dirty="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BE" sz="2000" b="1" kern="100" dirty="0">
                          <a:effectLst/>
                          <a:latin typeface="Trebuchet MS" panose="020B0603020202020204" pitchFamily="34" charset="0"/>
                        </a:rPr>
                        <a:t>Notes for Researchers</a:t>
                      </a:r>
                      <a:endParaRPr lang="en-BE" sz="2000" b="1" kern="100" dirty="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186176155"/>
                  </a:ext>
                </a:extLst>
              </a:tr>
              <a:tr h="533576">
                <a:tc>
                  <a:txBody>
                    <a:bodyPr/>
                    <a:lstStyle/>
                    <a:p>
                      <a:pPr>
                        <a:lnSpc>
                          <a:spcPct val="107000"/>
                        </a:lnSpc>
                        <a:spcAft>
                          <a:spcPts val="800"/>
                        </a:spcAft>
                        <a:buNone/>
                      </a:pPr>
                      <a:r>
                        <a:rPr lang="en-BE" sz="2000" b="0" kern="100" dirty="0">
                          <a:effectLst/>
                          <a:latin typeface="Trebuchet MS" panose="020B0603020202020204" pitchFamily="34" charset="0"/>
                        </a:rPr>
                        <a:t>Right to be informed</a:t>
                      </a:r>
                      <a:endParaRPr lang="en-BE" sz="2000" b="0" kern="100" dirty="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BE" sz="2000" b="0" kern="100" dirty="0">
                          <a:effectLst/>
                          <a:latin typeface="Trebuchet MS" panose="020B0603020202020204" pitchFamily="34" charset="0"/>
                        </a:rPr>
                        <a:t>Often fulfilled via informed consent forms or public notices</a:t>
                      </a:r>
                      <a:endParaRPr lang="en-BE" sz="2000" b="0" kern="100" dirty="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75160902"/>
                  </a:ext>
                </a:extLst>
              </a:tr>
              <a:tr h="533576">
                <a:tc>
                  <a:txBody>
                    <a:bodyPr/>
                    <a:lstStyle/>
                    <a:p>
                      <a:pPr>
                        <a:lnSpc>
                          <a:spcPct val="107000"/>
                        </a:lnSpc>
                        <a:spcAft>
                          <a:spcPts val="800"/>
                        </a:spcAft>
                        <a:buNone/>
                      </a:pPr>
                      <a:r>
                        <a:rPr lang="en-BE" sz="2000" b="0" kern="100">
                          <a:effectLst/>
                          <a:latin typeface="Trebuchet MS" panose="020B0603020202020204" pitchFamily="34" charset="0"/>
                        </a:rPr>
                        <a:t>Right of access</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BE" sz="2000" b="0" kern="100">
                          <a:effectLst/>
                          <a:latin typeface="Trebuchet MS" panose="020B0603020202020204" pitchFamily="34" charset="0"/>
                        </a:rPr>
                        <a:t>May be restricted in research under GDPR Art. 89(2) with safeguards </a:t>
                      </a:r>
                      <a:r>
                        <a:rPr lang="en-BE" sz="2000" b="0" u="sng" kern="100">
                          <a:effectLst/>
                          <a:latin typeface="Trebuchet MS" panose="020B0603020202020204" pitchFamily="34" charset="0"/>
                          <a:hlinkClick r:id="rId2"/>
                        </a:rPr>
                        <a:t>[rug.nl]</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07411597"/>
                  </a:ext>
                </a:extLst>
              </a:tr>
              <a:tr h="533576">
                <a:tc>
                  <a:txBody>
                    <a:bodyPr/>
                    <a:lstStyle/>
                    <a:p>
                      <a:pPr>
                        <a:lnSpc>
                          <a:spcPct val="107000"/>
                        </a:lnSpc>
                        <a:spcAft>
                          <a:spcPts val="800"/>
                        </a:spcAft>
                        <a:buNone/>
                      </a:pPr>
                      <a:r>
                        <a:rPr lang="en-BE" sz="2000" b="0" kern="100">
                          <a:effectLst/>
                          <a:latin typeface="Trebuchet MS" panose="020B0603020202020204" pitchFamily="34" charset="0"/>
                        </a:rPr>
                        <a:t>Right to rectification</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BE" sz="2000" b="0" kern="100">
                          <a:effectLst/>
                          <a:latin typeface="Trebuchet MS" panose="020B0603020202020204" pitchFamily="34" charset="0"/>
                        </a:rPr>
                        <a:t>Researchers must allow corrections unless it compromises scientific integrity</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5165938"/>
                  </a:ext>
                </a:extLst>
              </a:tr>
              <a:tr h="792128">
                <a:tc>
                  <a:txBody>
                    <a:bodyPr/>
                    <a:lstStyle/>
                    <a:p>
                      <a:pPr>
                        <a:lnSpc>
                          <a:spcPct val="107000"/>
                        </a:lnSpc>
                        <a:spcAft>
                          <a:spcPts val="800"/>
                        </a:spcAft>
                        <a:buNone/>
                      </a:pPr>
                      <a:r>
                        <a:rPr lang="en-BE" sz="2000" b="0" kern="100">
                          <a:effectLst/>
                          <a:latin typeface="Trebuchet MS" panose="020B0603020202020204" pitchFamily="34" charset="0"/>
                        </a:rPr>
                        <a:t>Right to erasure ("right to be forgotten")</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BE" sz="2000" b="0" kern="100">
                          <a:effectLst/>
                          <a:latin typeface="Trebuchet MS" panose="020B0603020202020204" pitchFamily="34" charset="0"/>
                        </a:rPr>
                        <a:t>GDPR allows derogation for research (Art. 89), LGPD requires anonymization when possible</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73507054"/>
                  </a:ext>
                </a:extLst>
              </a:tr>
              <a:tr h="533576">
                <a:tc>
                  <a:txBody>
                    <a:bodyPr/>
                    <a:lstStyle/>
                    <a:p>
                      <a:pPr>
                        <a:lnSpc>
                          <a:spcPct val="107000"/>
                        </a:lnSpc>
                        <a:spcAft>
                          <a:spcPts val="800"/>
                        </a:spcAft>
                        <a:buNone/>
                      </a:pPr>
                      <a:r>
                        <a:rPr lang="en-BE" sz="2000" b="0" kern="100">
                          <a:effectLst/>
                          <a:latin typeface="Trebuchet MS" panose="020B0603020202020204" pitchFamily="34" charset="0"/>
                        </a:rPr>
                        <a:t>Right to restrict processing</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BE" sz="2000" b="0" kern="100">
                          <a:effectLst/>
                          <a:latin typeface="Trebuchet MS" panose="020B0603020202020204" pitchFamily="34" charset="0"/>
                        </a:rPr>
                        <a:t>GDPR allows restriction exemptions for research with safeguards</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35586473"/>
                  </a:ext>
                </a:extLst>
              </a:tr>
              <a:tr h="533576">
                <a:tc>
                  <a:txBody>
                    <a:bodyPr/>
                    <a:lstStyle/>
                    <a:p>
                      <a:pPr>
                        <a:lnSpc>
                          <a:spcPct val="107000"/>
                        </a:lnSpc>
                        <a:spcAft>
                          <a:spcPts val="800"/>
                        </a:spcAft>
                        <a:buNone/>
                      </a:pPr>
                      <a:r>
                        <a:rPr lang="en-BE" sz="2000" b="0" kern="100">
                          <a:effectLst/>
                          <a:latin typeface="Trebuchet MS" panose="020B0603020202020204" pitchFamily="34" charset="0"/>
                        </a:rPr>
                        <a:t>Right to data portability</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BE" sz="2000" b="0" kern="100">
                          <a:effectLst/>
                          <a:latin typeface="Trebuchet MS" panose="020B0603020202020204" pitchFamily="34" charset="0"/>
                        </a:rPr>
                        <a:t>Less relevant in academic research, but important in clinical studies</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21188187"/>
                  </a:ext>
                </a:extLst>
              </a:tr>
              <a:tr h="533576">
                <a:tc>
                  <a:txBody>
                    <a:bodyPr/>
                    <a:lstStyle/>
                    <a:p>
                      <a:pPr>
                        <a:lnSpc>
                          <a:spcPct val="107000"/>
                        </a:lnSpc>
                        <a:spcAft>
                          <a:spcPts val="800"/>
                        </a:spcAft>
                        <a:buNone/>
                      </a:pPr>
                      <a:r>
                        <a:rPr lang="en-BE" sz="2000" b="0" kern="100">
                          <a:effectLst/>
                          <a:latin typeface="Trebuchet MS" panose="020B0603020202020204" pitchFamily="34" charset="0"/>
                        </a:rPr>
                        <a:t>Right to object</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BE" sz="2000" b="0" kern="100">
                          <a:effectLst/>
                          <a:latin typeface="Trebuchet MS" panose="020B0603020202020204" pitchFamily="34" charset="0"/>
                        </a:rPr>
                        <a:t>GDPR allows exemptions for research under Art. 89(2)</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68507064"/>
                  </a:ext>
                </a:extLst>
              </a:tr>
              <a:tr h="533576">
                <a:tc>
                  <a:txBody>
                    <a:bodyPr/>
                    <a:lstStyle/>
                    <a:p>
                      <a:pPr>
                        <a:lnSpc>
                          <a:spcPct val="107000"/>
                        </a:lnSpc>
                        <a:spcAft>
                          <a:spcPts val="800"/>
                        </a:spcAft>
                        <a:buNone/>
                      </a:pPr>
                      <a:r>
                        <a:rPr lang="en-BE" sz="2000" b="0" kern="100">
                          <a:effectLst/>
                          <a:latin typeface="Trebuchet MS" panose="020B0603020202020204" pitchFamily="34" charset="0"/>
                        </a:rPr>
                        <a:t>Right not to be subject to automated decision-making</a:t>
                      </a:r>
                      <a:endParaRPr lang="en-BE" sz="2000" b="0" kern="10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BE" sz="2000" b="0" kern="100" dirty="0">
                          <a:effectLst/>
                          <a:latin typeface="Trebuchet MS" panose="020B0603020202020204" pitchFamily="34" charset="0"/>
                        </a:rPr>
                        <a:t>Rare in research, but relevant in AI-driven health studies</a:t>
                      </a:r>
                      <a:endParaRPr lang="en-BE" sz="2000" b="0" kern="100" dirty="0">
                        <a:effectLst/>
                        <a:latin typeface="Trebuchet MS" panose="020B0603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87195370"/>
                  </a:ext>
                </a:extLst>
              </a:tr>
            </a:tbl>
          </a:graphicData>
        </a:graphic>
      </p:graphicFrame>
    </p:spTree>
    <p:extLst>
      <p:ext uri="{BB962C8B-B14F-4D97-AF65-F5344CB8AC3E}">
        <p14:creationId xmlns:p14="http://schemas.microsoft.com/office/powerpoint/2010/main" val="3877990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C8F9-E221-1A95-4091-4E7089BA7271}"/>
              </a:ext>
            </a:extLst>
          </p:cNvPr>
          <p:cNvSpPr>
            <a:spLocks noGrp="1"/>
          </p:cNvSpPr>
          <p:nvPr>
            <p:ph type="title"/>
          </p:nvPr>
        </p:nvSpPr>
        <p:spPr/>
        <p:txBody>
          <a:bodyPr/>
          <a:lstStyle/>
          <a:p>
            <a:r>
              <a:rPr lang="en-US" err="1"/>
              <a:t>Definição</a:t>
            </a:r>
            <a:r>
              <a:rPr lang="en-US"/>
              <a:t>: Dados </a:t>
            </a:r>
            <a:r>
              <a:rPr lang="en-US" err="1"/>
              <a:t>Pessoais</a:t>
            </a:r>
            <a:endParaRPr lang="en-BE"/>
          </a:p>
        </p:txBody>
      </p:sp>
      <p:sp>
        <p:nvSpPr>
          <p:cNvPr id="3" name="Content Placeholder 2">
            <a:extLst>
              <a:ext uri="{FF2B5EF4-FFF2-40B4-BE49-F238E27FC236}">
                <a16:creationId xmlns:a16="http://schemas.microsoft.com/office/drawing/2014/main" id="{A4F1D32B-C920-F07A-2777-8284B9D47195}"/>
              </a:ext>
            </a:extLst>
          </p:cNvPr>
          <p:cNvSpPr>
            <a:spLocks noGrp="1"/>
          </p:cNvSpPr>
          <p:nvPr>
            <p:ph sz="quarter" idx="10"/>
          </p:nvPr>
        </p:nvSpPr>
        <p:spPr>
          <a:xfrm>
            <a:off x="1548882" y="1792288"/>
            <a:ext cx="9804916" cy="4700587"/>
          </a:xfrm>
        </p:spPr>
        <p:txBody>
          <a:bodyPr/>
          <a:lstStyle/>
          <a:p>
            <a:pPr marL="0" indent="0">
              <a:buNone/>
            </a:pPr>
            <a:r>
              <a:rPr lang="pt-BR" sz="2400">
                <a:solidFill>
                  <a:schemeClr val="tx1"/>
                </a:solidFill>
              </a:rPr>
              <a:t>LGPD: </a:t>
            </a:r>
            <a:r>
              <a:rPr lang="pt-BR" sz="2400">
                <a:solidFill>
                  <a:schemeClr val="tx2"/>
                </a:solidFill>
              </a:rPr>
              <a:t>dado pessoal: informação relacionada a pessoa natural identificada ou </a:t>
            </a:r>
            <a:r>
              <a:rPr lang="pt-BR" sz="2400">
                <a:solidFill>
                  <a:schemeClr val="accent2"/>
                </a:solidFill>
              </a:rPr>
              <a:t>identificável </a:t>
            </a:r>
            <a:r>
              <a:rPr lang="pt-BR" sz="2400">
                <a:solidFill>
                  <a:schemeClr val="tx2"/>
                </a:solidFill>
              </a:rPr>
              <a:t>(</a:t>
            </a:r>
            <a:r>
              <a:rPr lang="pt-BR" sz="1600">
                <a:hlinkClick r:id="rId2"/>
              </a:rPr>
              <a:t>O que é a LGPD — Governo Digital</a:t>
            </a:r>
            <a:r>
              <a:rPr lang="pt-BR" sz="2400">
                <a:solidFill>
                  <a:schemeClr val="tx2"/>
                </a:solidFill>
              </a:rPr>
              <a:t>)</a:t>
            </a:r>
          </a:p>
          <a:p>
            <a:pPr marL="0" indent="0">
              <a:buNone/>
            </a:pPr>
            <a:br>
              <a:rPr lang="pt-BR" sz="2400">
                <a:solidFill>
                  <a:schemeClr val="tx2"/>
                </a:solidFill>
              </a:rPr>
            </a:br>
            <a:r>
              <a:rPr lang="pt-BR" sz="2400">
                <a:solidFill>
                  <a:schemeClr val="tx1"/>
                </a:solidFill>
              </a:rPr>
              <a:t>GDPR: </a:t>
            </a:r>
            <a:r>
              <a:rPr lang="en-US" sz="2400">
                <a:solidFill>
                  <a:schemeClr val="tx2"/>
                </a:solidFill>
              </a:rPr>
              <a:t>‘personal data’ means any information relating to an identified or identifiable natural person (‘data subject’); an identifiable natural person is one who can be </a:t>
            </a:r>
            <a:r>
              <a:rPr lang="en-US" sz="2400">
                <a:solidFill>
                  <a:schemeClr val="accent2"/>
                </a:solidFill>
              </a:rPr>
              <a:t>identified, directly or indirectly </a:t>
            </a:r>
            <a:r>
              <a:rPr lang="en-US" sz="2400">
                <a:solidFill>
                  <a:schemeClr val="tx2"/>
                </a:solidFill>
              </a:rPr>
              <a:t>(</a:t>
            </a:r>
            <a:r>
              <a:rPr lang="en-US" sz="1600">
                <a:hlinkClick r:id="rId3"/>
              </a:rPr>
              <a:t>Art. 4 GDPR – Definitions - General Data Protection Regulation (GDPR)</a:t>
            </a:r>
            <a:r>
              <a:rPr lang="en-US" sz="2400">
                <a:solidFill>
                  <a:schemeClr val="tx2"/>
                </a:solidFill>
              </a:rPr>
              <a:t>)</a:t>
            </a:r>
            <a:endParaRPr lang="en-BE">
              <a:solidFill>
                <a:schemeClr val="tx2"/>
              </a:solidFill>
            </a:endParaRPr>
          </a:p>
        </p:txBody>
      </p:sp>
      <p:sp>
        <p:nvSpPr>
          <p:cNvPr id="4" name="Content Placeholder 2">
            <a:extLst>
              <a:ext uri="{FF2B5EF4-FFF2-40B4-BE49-F238E27FC236}">
                <a16:creationId xmlns:a16="http://schemas.microsoft.com/office/drawing/2014/main" id="{D107DED8-83D6-22D2-985E-CA944D7DDEDF}"/>
              </a:ext>
            </a:extLst>
          </p:cNvPr>
          <p:cNvSpPr txBox="1">
            <a:spLocks/>
          </p:cNvSpPr>
          <p:nvPr/>
        </p:nvSpPr>
        <p:spPr>
          <a:xfrm>
            <a:off x="6096000" y="1792288"/>
            <a:ext cx="5257800" cy="4700587"/>
          </a:xfrm>
          <a:prstGeom prst="rect">
            <a:avLst/>
          </a:prstGeom>
        </p:spPr>
        <p:txBody>
          <a:bodyPr/>
          <a:lstStyle>
            <a:lvl1pPr marL="228600" indent="-228600" algn="l" defTabSz="914400" rtl="0" eaLnBrk="1" latinLnBrk="0" hangingPunct="1">
              <a:lnSpc>
                <a:spcPct val="114000"/>
              </a:lnSpc>
              <a:spcBef>
                <a:spcPts val="10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1pPr>
            <a:lvl2pPr marL="6858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2pPr>
            <a:lvl3pPr marL="11430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3pPr>
            <a:lvl4pPr marL="16002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4pPr>
            <a:lvl5pPr marL="20574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BE"/>
          </a:p>
        </p:txBody>
      </p:sp>
      <p:pic>
        <p:nvPicPr>
          <p:cNvPr id="1026" name="Picture 2" descr="Brazil Flat Rounded Flag with Transparent Background 16328859 PNG">
            <a:extLst>
              <a:ext uri="{FF2B5EF4-FFF2-40B4-BE49-F238E27FC236}">
                <a16:creationId xmlns:a16="http://schemas.microsoft.com/office/drawing/2014/main" id="{A8F0A1F0-1B0A-2E03-60C0-3F6D20B5A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15" y="187155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ctor european union flag in circle, correct colors. European flag. EU ...">
            <a:extLst>
              <a:ext uri="{FF2B5EF4-FFF2-40B4-BE49-F238E27FC236}">
                <a16:creationId xmlns:a16="http://schemas.microsoft.com/office/drawing/2014/main" id="{116306AD-F6C0-36DB-89FE-A2BCC02F6AD7}"/>
              </a:ext>
            </a:extLst>
          </p:cNvPr>
          <p:cNvPicPr>
            <a:picLocks noChangeArrowheads="1"/>
          </p:cNvPicPr>
          <p:nvPr/>
        </p:nvPicPr>
        <p:blipFill rotWithShape="1">
          <a:blip r:embed="rId5">
            <a:extLst>
              <a:ext uri="{28A0092B-C50C-407E-A947-70E740481C1C}">
                <a14:useLocalDpi xmlns:a14="http://schemas.microsoft.com/office/drawing/2010/main" val="0"/>
              </a:ext>
            </a:extLst>
          </a:blip>
          <a:srcRect l="19479" t="19184" r="18482" b="18911"/>
          <a:stretch/>
        </p:blipFill>
        <p:spPr bwMode="auto">
          <a:xfrm>
            <a:off x="838200" y="3545341"/>
            <a:ext cx="720000" cy="72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29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22323-94BE-452A-B9D8-63A467979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D26D3-03F5-C98D-D47D-6976366524F1}"/>
              </a:ext>
            </a:extLst>
          </p:cNvPr>
          <p:cNvSpPr>
            <a:spLocks noGrp="1"/>
          </p:cNvSpPr>
          <p:nvPr>
            <p:ph type="title"/>
          </p:nvPr>
        </p:nvSpPr>
        <p:spPr/>
        <p:txBody>
          <a:bodyPr/>
          <a:lstStyle/>
          <a:p>
            <a:r>
              <a:rPr lang="en-US" dirty="0"/>
              <a:t>Processing personal data for scientific research purposes</a:t>
            </a:r>
            <a:endParaRPr lang="en-BE" dirty="0"/>
          </a:p>
        </p:txBody>
      </p:sp>
      <p:sp>
        <p:nvSpPr>
          <p:cNvPr id="3" name="Content Placeholder 2">
            <a:extLst>
              <a:ext uri="{FF2B5EF4-FFF2-40B4-BE49-F238E27FC236}">
                <a16:creationId xmlns:a16="http://schemas.microsoft.com/office/drawing/2014/main" id="{DC22503A-0635-B544-2849-7ED4BC6D50B9}"/>
              </a:ext>
            </a:extLst>
          </p:cNvPr>
          <p:cNvSpPr>
            <a:spLocks noGrp="1"/>
          </p:cNvSpPr>
          <p:nvPr>
            <p:ph sz="quarter" idx="10"/>
          </p:nvPr>
        </p:nvSpPr>
        <p:spPr>
          <a:xfrm>
            <a:off x="838200" y="1792289"/>
            <a:ext cx="10515600" cy="2501416"/>
          </a:xfrm>
        </p:spPr>
        <p:txBody>
          <a:bodyPr/>
          <a:lstStyle/>
          <a:p>
            <a:pPr marL="0" indent="0">
              <a:buNone/>
            </a:pPr>
            <a:r>
              <a:rPr lang="en-US" sz="2400" dirty="0"/>
              <a:t>Processing special category data is prohibited. Unless:</a:t>
            </a:r>
            <a:endParaRPr lang="en-BE" sz="2400" dirty="0"/>
          </a:p>
        </p:txBody>
      </p:sp>
      <p:sp>
        <p:nvSpPr>
          <p:cNvPr id="6" name="Content Placeholder 2">
            <a:extLst>
              <a:ext uri="{FF2B5EF4-FFF2-40B4-BE49-F238E27FC236}">
                <a16:creationId xmlns:a16="http://schemas.microsoft.com/office/drawing/2014/main" id="{7DDA68E5-9FCF-DA5B-1D9D-78CBF97303A7}"/>
              </a:ext>
            </a:extLst>
          </p:cNvPr>
          <p:cNvSpPr txBox="1">
            <a:spLocks/>
          </p:cNvSpPr>
          <p:nvPr/>
        </p:nvSpPr>
        <p:spPr>
          <a:xfrm>
            <a:off x="838200" y="2427890"/>
            <a:ext cx="10515600" cy="3717875"/>
          </a:xfrm>
          <a:prstGeom prst="rect">
            <a:avLst/>
          </a:prstGeom>
          <a:solidFill>
            <a:schemeClr val="bg1">
              <a:lumMod val="95000"/>
            </a:schemeClr>
          </a:solidFill>
        </p:spPr>
        <p:txBody>
          <a:bodyPr numCol="2" anchor="ctr"/>
          <a:lstStyle>
            <a:lvl1pPr marL="228600" indent="-228600" algn="l" defTabSz="914400" rtl="0" eaLnBrk="1" latinLnBrk="0" hangingPunct="1">
              <a:lnSpc>
                <a:spcPct val="114000"/>
              </a:lnSpc>
              <a:spcBef>
                <a:spcPts val="10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1pPr>
            <a:lvl2pPr marL="6858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2pPr>
            <a:lvl3pPr marL="11430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3pPr>
            <a:lvl4pPr marL="16002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4pPr>
            <a:lvl5pPr marL="20574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400" dirty="0"/>
              <a:t>The data subject has given </a:t>
            </a:r>
            <a:r>
              <a:rPr lang="en-US" sz="2400" dirty="0">
                <a:solidFill>
                  <a:schemeClr val="accent2">
                    <a:alpha val="85000"/>
                  </a:schemeClr>
                </a:solidFill>
              </a:rPr>
              <a:t>consent</a:t>
            </a:r>
          </a:p>
          <a:p>
            <a:pPr marL="457200" indent="-457200">
              <a:buFont typeface="+mj-lt"/>
              <a:buAutoNum type="arabicPeriod"/>
            </a:pPr>
            <a:r>
              <a:rPr lang="en-US" sz="2400" dirty="0"/>
              <a:t>Necessary for the performance of a contract</a:t>
            </a:r>
          </a:p>
          <a:p>
            <a:pPr marL="457200" indent="-457200">
              <a:buFont typeface="+mj-lt"/>
              <a:buAutoNum type="arabicPeriod"/>
            </a:pPr>
            <a:r>
              <a:rPr lang="en-US" sz="2400" dirty="0"/>
              <a:t>Legal obligation of the data controller</a:t>
            </a:r>
          </a:p>
          <a:p>
            <a:pPr marL="457200" indent="-457200">
              <a:buFont typeface="+mj-lt"/>
              <a:buAutoNum type="arabicPeriod"/>
            </a:pPr>
            <a:endParaRPr lang="en-US" sz="2400" dirty="0"/>
          </a:p>
          <a:p>
            <a:pPr marL="457200" indent="-457200">
              <a:buFont typeface="+mj-lt"/>
              <a:buAutoNum type="arabicPeriod"/>
            </a:pPr>
            <a:r>
              <a:rPr lang="en-US" sz="2400" dirty="0"/>
              <a:t>Protection of vital interest of the data subject or another person</a:t>
            </a:r>
          </a:p>
          <a:p>
            <a:pPr marL="457200" indent="-457200">
              <a:buFont typeface="+mj-lt"/>
              <a:buAutoNum type="arabicPeriod"/>
            </a:pPr>
            <a:r>
              <a:rPr lang="en-US" sz="2400" dirty="0"/>
              <a:t>Necessary for a task of </a:t>
            </a:r>
            <a:r>
              <a:rPr lang="en-US" sz="2400" dirty="0">
                <a:solidFill>
                  <a:schemeClr val="accent2">
                    <a:alpha val="85000"/>
                  </a:schemeClr>
                </a:solidFill>
              </a:rPr>
              <a:t>public interest</a:t>
            </a:r>
          </a:p>
          <a:p>
            <a:pPr marL="457200" indent="-457200">
              <a:buFont typeface="+mj-lt"/>
              <a:buAutoNum type="arabicPeriod"/>
            </a:pPr>
            <a:r>
              <a:rPr lang="en-US" sz="2400" dirty="0"/>
              <a:t>Necessary for purposes of the legitimate interest of the controller or a third party</a:t>
            </a:r>
          </a:p>
        </p:txBody>
      </p:sp>
    </p:spTree>
    <p:extLst>
      <p:ext uri="{BB962C8B-B14F-4D97-AF65-F5344CB8AC3E}">
        <p14:creationId xmlns:p14="http://schemas.microsoft.com/office/powerpoint/2010/main" val="3294561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60F9A-E9F9-1238-5F23-47F9F0FC0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E53E7F-01E2-4661-BFD6-1C1C2E4597FE}"/>
              </a:ext>
            </a:extLst>
          </p:cNvPr>
          <p:cNvSpPr>
            <a:spLocks noGrp="1"/>
          </p:cNvSpPr>
          <p:nvPr>
            <p:ph type="title"/>
          </p:nvPr>
        </p:nvSpPr>
        <p:spPr/>
        <p:txBody>
          <a:bodyPr/>
          <a:lstStyle/>
          <a:p>
            <a:r>
              <a:rPr lang="en-US" dirty="0"/>
              <a:t>The DPO</a:t>
            </a:r>
            <a:endParaRPr lang="en-BE" dirty="0"/>
          </a:p>
        </p:txBody>
      </p:sp>
      <p:sp>
        <p:nvSpPr>
          <p:cNvPr id="3" name="Content Placeholder 2">
            <a:extLst>
              <a:ext uri="{FF2B5EF4-FFF2-40B4-BE49-F238E27FC236}">
                <a16:creationId xmlns:a16="http://schemas.microsoft.com/office/drawing/2014/main" id="{812FF8A4-3D8B-BE59-659B-39B7504052B2}"/>
              </a:ext>
            </a:extLst>
          </p:cNvPr>
          <p:cNvSpPr>
            <a:spLocks noGrp="1"/>
          </p:cNvSpPr>
          <p:nvPr>
            <p:ph sz="quarter" idx="10"/>
          </p:nvPr>
        </p:nvSpPr>
        <p:spPr/>
        <p:txBody>
          <a:bodyPr lIns="91440" tIns="45720" rIns="91440" bIns="45720" anchor="t"/>
          <a:lstStyle/>
          <a:p>
            <a:r>
              <a:rPr lang="en-US" dirty="0"/>
              <a:t>The Data Protection Officer (DPO) is a role within organizations that help interpret and apply the GDPR into companies and institutes. They are the experts and go to person for any questions, breaches, etc.</a:t>
            </a:r>
          </a:p>
          <a:p>
            <a:r>
              <a:rPr lang="en-US" dirty="0"/>
              <a:t>Contact: </a:t>
            </a:r>
            <a:r>
              <a:rPr lang="en-US" dirty="0">
                <a:solidFill>
                  <a:srgbClr val="01A2A6"/>
                </a:solidFill>
                <a:hlinkClick r:id="rId3">
                  <a:extLst>
                    <a:ext uri="{A12FA001-AC4F-418D-AE19-62706E023703}">
                      <ahyp:hlinkClr xmlns:ahyp="http://schemas.microsoft.com/office/drawing/2018/hyperlinkcolor" val="tx"/>
                    </a:ext>
                  </a:extLst>
                </a:hlinkClick>
              </a:rPr>
              <a:t>dpo@vib.be</a:t>
            </a:r>
            <a:r>
              <a:rPr lang="en-US" sz="4000" dirty="0">
                <a:solidFill>
                  <a:schemeClr val="accent2">
                    <a:alpha val="85000"/>
                  </a:schemeClr>
                </a:solidFill>
              </a:rPr>
              <a:t> </a:t>
            </a:r>
            <a:endParaRPr lang="en-BE" dirty="0">
              <a:solidFill>
                <a:schemeClr val="accent2">
                  <a:alpha val="85000"/>
                </a:schemeClr>
              </a:solidFill>
            </a:endParaRPr>
          </a:p>
        </p:txBody>
      </p:sp>
    </p:spTree>
    <p:extLst>
      <p:ext uri="{BB962C8B-B14F-4D97-AF65-F5344CB8AC3E}">
        <p14:creationId xmlns:p14="http://schemas.microsoft.com/office/powerpoint/2010/main" val="22364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516F-C4FA-B05A-86F4-D22D53327A09}"/>
              </a:ext>
            </a:extLst>
          </p:cNvPr>
          <p:cNvSpPr>
            <a:spLocks noGrp="1"/>
          </p:cNvSpPr>
          <p:nvPr>
            <p:ph type="title"/>
          </p:nvPr>
        </p:nvSpPr>
        <p:spPr/>
        <p:txBody>
          <a:bodyPr/>
          <a:lstStyle/>
          <a:p>
            <a:endParaRPr lang="en-BE"/>
          </a:p>
        </p:txBody>
      </p:sp>
      <p:pic>
        <p:nvPicPr>
          <p:cNvPr id="4" name="Picture 3">
            <a:extLst>
              <a:ext uri="{FF2B5EF4-FFF2-40B4-BE49-F238E27FC236}">
                <a16:creationId xmlns:a16="http://schemas.microsoft.com/office/drawing/2014/main" id="{C43A7CF7-B9D8-1FF2-14D3-AA7964C90882}"/>
              </a:ext>
            </a:extLst>
          </p:cNvPr>
          <p:cNvPicPr>
            <a:picLocks noChangeAspect="1"/>
          </p:cNvPicPr>
          <p:nvPr/>
        </p:nvPicPr>
        <p:blipFill>
          <a:blip r:embed="rId2"/>
          <a:stretch>
            <a:fillRect/>
          </a:stretch>
        </p:blipFill>
        <p:spPr>
          <a:xfrm>
            <a:off x="0" y="0"/>
            <a:ext cx="12192000" cy="6832624"/>
          </a:xfrm>
          <a:prstGeom prst="rect">
            <a:avLst/>
          </a:prstGeom>
        </p:spPr>
      </p:pic>
    </p:spTree>
    <p:extLst>
      <p:ext uri="{BB962C8B-B14F-4D97-AF65-F5344CB8AC3E}">
        <p14:creationId xmlns:p14="http://schemas.microsoft.com/office/powerpoint/2010/main" val="3306796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EA22-21B8-5341-7902-BA9872389BED}"/>
              </a:ext>
            </a:extLst>
          </p:cNvPr>
          <p:cNvSpPr>
            <a:spLocks noGrp="1"/>
          </p:cNvSpPr>
          <p:nvPr>
            <p:ph type="title"/>
          </p:nvPr>
        </p:nvSpPr>
        <p:spPr/>
        <p:txBody>
          <a:bodyPr/>
          <a:lstStyle/>
          <a:p>
            <a:r>
              <a:rPr lang="en-US" dirty="0"/>
              <a:t>Pseudonymized and Anonymized data</a:t>
            </a:r>
            <a:endParaRPr lang="en-BE" dirty="0"/>
          </a:p>
        </p:txBody>
      </p:sp>
      <p:sp>
        <p:nvSpPr>
          <p:cNvPr id="3" name="Content Placeholder 2">
            <a:extLst>
              <a:ext uri="{FF2B5EF4-FFF2-40B4-BE49-F238E27FC236}">
                <a16:creationId xmlns:a16="http://schemas.microsoft.com/office/drawing/2014/main" id="{F867586E-C13A-2CCA-FBBB-94A5010B26A7}"/>
              </a:ext>
            </a:extLst>
          </p:cNvPr>
          <p:cNvSpPr>
            <a:spLocks noGrp="1"/>
          </p:cNvSpPr>
          <p:nvPr>
            <p:ph sz="quarter" idx="10"/>
          </p:nvPr>
        </p:nvSpPr>
        <p:spPr>
          <a:xfrm>
            <a:off x="838200" y="2207763"/>
            <a:ext cx="5151783" cy="3482077"/>
          </a:xfrm>
        </p:spPr>
        <p:txBody>
          <a:bodyPr anchor="ctr"/>
          <a:lstStyle/>
          <a:p>
            <a:pPr marL="0" indent="0">
              <a:buNone/>
            </a:pPr>
            <a:r>
              <a:rPr lang="en-US" b="1" dirty="0">
                <a:solidFill>
                  <a:schemeClr val="accent2">
                    <a:alpha val="85000"/>
                  </a:schemeClr>
                </a:solidFill>
              </a:rPr>
              <a:t>Pseudonymized</a:t>
            </a:r>
            <a:r>
              <a:rPr lang="en-US" dirty="0"/>
              <a:t> personal data that has been altered so that it cannot be linked to a specific person without additional information (i.e. key).</a:t>
            </a:r>
            <a:endParaRPr lang="en-BE" dirty="0"/>
          </a:p>
        </p:txBody>
      </p:sp>
      <p:sp>
        <p:nvSpPr>
          <p:cNvPr id="4" name="Content Placeholder 2">
            <a:extLst>
              <a:ext uri="{FF2B5EF4-FFF2-40B4-BE49-F238E27FC236}">
                <a16:creationId xmlns:a16="http://schemas.microsoft.com/office/drawing/2014/main" id="{CB752DC7-5DFF-0949-5B6C-44D7500FC513}"/>
              </a:ext>
            </a:extLst>
          </p:cNvPr>
          <p:cNvSpPr txBox="1">
            <a:spLocks/>
          </p:cNvSpPr>
          <p:nvPr/>
        </p:nvSpPr>
        <p:spPr>
          <a:xfrm>
            <a:off x="6202016" y="2207763"/>
            <a:ext cx="5151783" cy="3482077"/>
          </a:xfrm>
          <a:prstGeom prst="rect">
            <a:avLst/>
          </a:prstGeom>
          <a:solidFill>
            <a:schemeClr val="bg1">
              <a:lumMod val="95000"/>
            </a:schemeClr>
          </a:solidFill>
        </p:spPr>
        <p:txBody>
          <a:bodyPr anchor="ctr"/>
          <a:lstStyle>
            <a:lvl1pPr marL="228600" indent="-228600" algn="l" defTabSz="914400" rtl="0" eaLnBrk="1" latinLnBrk="0" hangingPunct="1">
              <a:lnSpc>
                <a:spcPct val="114000"/>
              </a:lnSpc>
              <a:spcBef>
                <a:spcPts val="10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1pPr>
            <a:lvl2pPr marL="6858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2pPr>
            <a:lvl3pPr marL="1143000" indent="-228600" algn="l" defTabSz="914400" rtl="0" eaLnBrk="1" latinLnBrk="0" hangingPunct="1">
              <a:lnSpc>
                <a:spcPct val="114000"/>
              </a:lnSpc>
              <a:spcBef>
                <a:spcPts val="500"/>
              </a:spcBef>
              <a:buClr>
                <a:schemeClr val="tx2"/>
              </a:buClr>
              <a:buFont typeface="Wingdings" panose="05000000000000000000" pitchFamily="2" charset="2"/>
              <a:buChar char="§"/>
              <a:defRPr sz="2800" kern="1200">
                <a:solidFill>
                  <a:schemeClr val="tx1">
                    <a:alpha val="85000"/>
                  </a:schemeClr>
                </a:solidFill>
                <a:latin typeface="+mn-lt"/>
                <a:ea typeface="+mn-ea"/>
                <a:cs typeface="+mn-cs"/>
              </a:defRPr>
            </a:lvl3pPr>
            <a:lvl4pPr marL="16002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4pPr>
            <a:lvl5pPr marL="2057400" indent="-228600" algn="l" defTabSz="914400" rtl="0" eaLnBrk="1" latinLnBrk="0" hangingPunct="1">
              <a:lnSpc>
                <a:spcPct val="114000"/>
              </a:lnSpc>
              <a:spcBef>
                <a:spcPts val="500"/>
              </a:spcBef>
              <a:buClr>
                <a:schemeClr val="tx2"/>
              </a:buClr>
              <a:buFont typeface="Wingdings" panose="05000000000000000000" pitchFamily="2" charset="2"/>
              <a:buChar char="§"/>
              <a:defRPr sz="2400" kern="1200">
                <a:solidFill>
                  <a:schemeClr val="tx1">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Only when personal data had been irreversibly changed or removed in a manner that no one can identify the person it belongs to, the data can be considered </a:t>
            </a:r>
            <a:r>
              <a:rPr lang="en-US" b="1" dirty="0">
                <a:solidFill>
                  <a:schemeClr val="accent5">
                    <a:alpha val="85000"/>
                  </a:schemeClr>
                </a:solidFill>
              </a:rPr>
              <a:t>anonymized</a:t>
            </a:r>
            <a:r>
              <a:rPr lang="en-US" dirty="0"/>
              <a:t>. </a:t>
            </a:r>
            <a:endParaRPr lang="en-BE" dirty="0"/>
          </a:p>
        </p:txBody>
      </p:sp>
    </p:spTree>
    <p:extLst>
      <p:ext uri="{BB962C8B-B14F-4D97-AF65-F5344CB8AC3E}">
        <p14:creationId xmlns:p14="http://schemas.microsoft.com/office/powerpoint/2010/main" val="2687012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A1E6E2-0009-F0EA-686E-07321C58C7A3}"/>
              </a:ext>
            </a:extLst>
          </p:cNvPr>
          <p:cNvSpPr>
            <a:spLocks noGrp="1"/>
          </p:cNvSpPr>
          <p:nvPr>
            <p:ph type="title"/>
          </p:nvPr>
        </p:nvSpPr>
        <p:spPr/>
        <p:txBody>
          <a:bodyPr/>
          <a:lstStyle/>
          <a:p>
            <a:r>
              <a:rPr lang="en-US" dirty="0"/>
              <a:t>Differences</a:t>
            </a:r>
            <a:endParaRPr lang="en-BE" dirty="0"/>
          </a:p>
        </p:txBody>
      </p:sp>
      <p:pic>
        <p:nvPicPr>
          <p:cNvPr id="6" name="Picture 5">
            <a:extLst>
              <a:ext uri="{FF2B5EF4-FFF2-40B4-BE49-F238E27FC236}">
                <a16:creationId xmlns:a16="http://schemas.microsoft.com/office/drawing/2014/main" id="{26AA6A90-1481-0690-6052-EEFE99AA835D}"/>
              </a:ext>
            </a:extLst>
          </p:cNvPr>
          <p:cNvPicPr>
            <a:picLocks noChangeAspect="1"/>
          </p:cNvPicPr>
          <p:nvPr/>
        </p:nvPicPr>
        <p:blipFill>
          <a:blip r:embed="rId2"/>
          <a:stretch>
            <a:fillRect/>
          </a:stretch>
        </p:blipFill>
        <p:spPr>
          <a:xfrm>
            <a:off x="2418837" y="2626243"/>
            <a:ext cx="7354326" cy="2772162"/>
          </a:xfrm>
          <a:prstGeom prst="rect">
            <a:avLst/>
          </a:prstGeom>
        </p:spPr>
      </p:pic>
    </p:spTree>
    <p:extLst>
      <p:ext uri="{BB962C8B-B14F-4D97-AF65-F5344CB8AC3E}">
        <p14:creationId xmlns:p14="http://schemas.microsoft.com/office/powerpoint/2010/main" val="3143611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810C-2A66-A71D-0B52-20D8ED2B6CBD}"/>
              </a:ext>
            </a:extLst>
          </p:cNvPr>
          <p:cNvSpPr>
            <a:spLocks noGrp="1"/>
          </p:cNvSpPr>
          <p:nvPr>
            <p:ph type="title"/>
          </p:nvPr>
        </p:nvSpPr>
        <p:spPr/>
        <p:txBody>
          <a:bodyPr/>
          <a:lstStyle/>
          <a:p>
            <a:r>
              <a:rPr lang="en-US" dirty="0"/>
              <a:t>Considerations</a:t>
            </a:r>
            <a:endParaRPr lang="en-BE" dirty="0"/>
          </a:p>
        </p:txBody>
      </p:sp>
      <p:sp>
        <p:nvSpPr>
          <p:cNvPr id="3" name="Content Placeholder 2">
            <a:extLst>
              <a:ext uri="{FF2B5EF4-FFF2-40B4-BE49-F238E27FC236}">
                <a16:creationId xmlns:a16="http://schemas.microsoft.com/office/drawing/2014/main" id="{EFD608A7-89C2-B8CD-ABA2-ED565C229F61}"/>
              </a:ext>
            </a:extLst>
          </p:cNvPr>
          <p:cNvSpPr>
            <a:spLocks noGrp="1"/>
          </p:cNvSpPr>
          <p:nvPr>
            <p:ph sz="quarter" idx="10"/>
          </p:nvPr>
        </p:nvSpPr>
        <p:spPr/>
        <p:txBody>
          <a:bodyPr/>
          <a:lstStyle/>
          <a:p>
            <a:pPr marL="0" indent="0">
              <a:buNone/>
            </a:pPr>
            <a:r>
              <a:rPr lang="en-US" dirty="0"/>
              <a:t>To determine whether a natural person is identifiable, account should be taken of all the </a:t>
            </a:r>
            <a:r>
              <a:rPr lang="en-US" b="1" dirty="0">
                <a:solidFill>
                  <a:schemeClr val="accent2">
                    <a:alpha val="85000"/>
                  </a:schemeClr>
                </a:solidFill>
              </a:rPr>
              <a:t>means reasonably likely to be used</a:t>
            </a:r>
            <a:r>
              <a:rPr lang="en-US" dirty="0"/>
              <a:t>, such as singling out, either by the controller or by another person to identify the natural person directly or indirectly. To ascertain whether means are reasonably likely to be used to identify the natural person, </a:t>
            </a:r>
            <a:r>
              <a:rPr lang="en-US" b="1" dirty="0">
                <a:solidFill>
                  <a:schemeClr val="accent2">
                    <a:alpha val="85000"/>
                  </a:schemeClr>
                </a:solidFill>
              </a:rPr>
              <a:t>account should be taken of all objective factors</a:t>
            </a:r>
            <a:r>
              <a:rPr lang="en-US" dirty="0"/>
              <a:t>, such as the costs of and the amount of time required for identification, taking into consideration the available technology at the time of the processing and technological developments</a:t>
            </a:r>
            <a:endParaRPr lang="en-BE" dirty="0"/>
          </a:p>
        </p:txBody>
      </p:sp>
    </p:spTree>
    <p:extLst>
      <p:ext uri="{BB962C8B-B14F-4D97-AF65-F5344CB8AC3E}">
        <p14:creationId xmlns:p14="http://schemas.microsoft.com/office/powerpoint/2010/main" val="1127089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C8F0-CB49-A314-68BE-7C9135D2714D}"/>
              </a:ext>
            </a:extLst>
          </p:cNvPr>
          <p:cNvSpPr>
            <a:spLocks noGrp="1"/>
          </p:cNvSpPr>
          <p:nvPr>
            <p:ph type="title"/>
          </p:nvPr>
        </p:nvSpPr>
        <p:spPr/>
        <p:txBody>
          <a:bodyPr/>
          <a:lstStyle/>
          <a:p>
            <a:r>
              <a:rPr lang="en-US" dirty="0"/>
              <a:t>Methods of anonymization</a:t>
            </a:r>
            <a:endParaRPr lang="en-BE" dirty="0"/>
          </a:p>
        </p:txBody>
      </p:sp>
      <p:sp>
        <p:nvSpPr>
          <p:cNvPr id="3" name="Content Placeholder 2">
            <a:extLst>
              <a:ext uri="{FF2B5EF4-FFF2-40B4-BE49-F238E27FC236}">
                <a16:creationId xmlns:a16="http://schemas.microsoft.com/office/drawing/2014/main" id="{D3F7194D-1B2A-37C6-8A6B-7BA5F106222C}"/>
              </a:ext>
            </a:extLst>
          </p:cNvPr>
          <p:cNvSpPr>
            <a:spLocks noGrp="1"/>
          </p:cNvSpPr>
          <p:nvPr>
            <p:ph sz="quarter" idx="10"/>
          </p:nvPr>
        </p:nvSpPr>
        <p:spPr/>
        <p:txBody>
          <a:bodyPr/>
          <a:lstStyle/>
          <a:p>
            <a:r>
              <a:rPr lang="en-US" dirty="0"/>
              <a:t>Methods of anonymization:</a:t>
            </a:r>
          </a:p>
          <a:p>
            <a:pPr lvl="1"/>
            <a:r>
              <a:rPr lang="en-US" dirty="0"/>
              <a:t>Removal of information that would allow to identify a person</a:t>
            </a:r>
          </a:p>
          <a:p>
            <a:pPr lvl="1"/>
            <a:r>
              <a:rPr lang="en-US" dirty="0"/>
              <a:t>Randomization</a:t>
            </a:r>
          </a:p>
          <a:p>
            <a:pPr lvl="1"/>
            <a:r>
              <a:rPr lang="en-US" dirty="0"/>
              <a:t>Aggregation</a:t>
            </a:r>
          </a:p>
          <a:p>
            <a:r>
              <a:rPr lang="en-US" dirty="0"/>
              <a:t>Anonymization must be </a:t>
            </a:r>
            <a:r>
              <a:rPr lang="en-US" dirty="0">
                <a:solidFill>
                  <a:schemeClr val="accent2">
                    <a:alpha val="85000"/>
                  </a:schemeClr>
                </a:solidFill>
              </a:rPr>
              <a:t>irreversible</a:t>
            </a:r>
            <a:endParaRPr lang="en-BE" dirty="0">
              <a:solidFill>
                <a:schemeClr val="accent2">
                  <a:alpha val="85000"/>
                </a:schemeClr>
              </a:solidFill>
            </a:endParaRPr>
          </a:p>
        </p:txBody>
      </p:sp>
    </p:spTree>
    <p:extLst>
      <p:ext uri="{BB962C8B-B14F-4D97-AF65-F5344CB8AC3E}">
        <p14:creationId xmlns:p14="http://schemas.microsoft.com/office/powerpoint/2010/main" val="2790284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5368-C643-9F81-1442-C08F90477085}"/>
              </a:ext>
            </a:extLst>
          </p:cNvPr>
          <p:cNvSpPr>
            <a:spLocks noGrp="1"/>
          </p:cNvSpPr>
          <p:nvPr>
            <p:ph type="title"/>
          </p:nvPr>
        </p:nvSpPr>
        <p:spPr/>
        <p:txBody>
          <a:bodyPr/>
          <a:lstStyle/>
          <a:p>
            <a:r>
              <a:rPr lang="en-US" dirty="0"/>
              <a:t>Data processing in research</a:t>
            </a:r>
            <a:endParaRPr lang="en-BE" dirty="0"/>
          </a:p>
        </p:txBody>
      </p:sp>
      <p:pic>
        <p:nvPicPr>
          <p:cNvPr id="4" name="Picture 3">
            <a:extLst>
              <a:ext uri="{FF2B5EF4-FFF2-40B4-BE49-F238E27FC236}">
                <a16:creationId xmlns:a16="http://schemas.microsoft.com/office/drawing/2014/main" id="{E7A0C4B9-BBCC-EA8B-43DF-A87DC123AC4D}"/>
              </a:ext>
            </a:extLst>
          </p:cNvPr>
          <p:cNvPicPr>
            <a:picLocks noChangeAspect="1"/>
          </p:cNvPicPr>
          <p:nvPr/>
        </p:nvPicPr>
        <p:blipFill>
          <a:blip r:embed="rId2"/>
          <a:stretch>
            <a:fillRect/>
          </a:stretch>
        </p:blipFill>
        <p:spPr>
          <a:xfrm>
            <a:off x="733120" y="1942892"/>
            <a:ext cx="11175187" cy="3827287"/>
          </a:xfrm>
          <a:prstGeom prst="rect">
            <a:avLst/>
          </a:prstGeom>
        </p:spPr>
      </p:pic>
    </p:spTree>
    <p:extLst>
      <p:ext uri="{BB962C8B-B14F-4D97-AF65-F5344CB8AC3E}">
        <p14:creationId xmlns:p14="http://schemas.microsoft.com/office/powerpoint/2010/main" val="82620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6787-0A55-A8F5-94DD-0AAD122F8C50}"/>
              </a:ext>
            </a:extLst>
          </p:cNvPr>
          <p:cNvSpPr>
            <a:spLocks noGrp="1"/>
          </p:cNvSpPr>
          <p:nvPr>
            <p:ph type="title"/>
          </p:nvPr>
        </p:nvSpPr>
        <p:spPr/>
        <p:txBody>
          <a:bodyPr/>
          <a:lstStyle/>
          <a:p>
            <a:r>
              <a:rPr lang="en-US"/>
              <a:t>Dados </a:t>
            </a:r>
            <a:r>
              <a:rPr lang="en-US" err="1"/>
              <a:t>pessoais</a:t>
            </a:r>
            <a:r>
              <a:rPr lang="en-US"/>
              <a:t>: de </a:t>
            </a:r>
            <a:r>
              <a:rPr lang="en-US" err="1"/>
              <a:t>identificável</a:t>
            </a:r>
            <a:r>
              <a:rPr lang="en-US"/>
              <a:t> à </a:t>
            </a:r>
            <a:r>
              <a:rPr lang="en-US" err="1"/>
              <a:t>anônimo</a:t>
            </a:r>
            <a:endParaRPr lang="en-BE"/>
          </a:p>
        </p:txBody>
      </p:sp>
      <p:sp>
        <p:nvSpPr>
          <p:cNvPr id="6" name="TextBox 5">
            <a:extLst>
              <a:ext uri="{FF2B5EF4-FFF2-40B4-BE49-F238E27FC236}">
                <a16:creationId xmlns:a16="http://schemas.microsoft.com/office/drawing/2014/main" id="{F2FDFFB9-ACB8-C20F-5A6D-FC4E894383DF}"/>
              </a:ext>
            </a:extLst>
          </p:cNvPr>
          <p:cNvSpPr txBox="1"/>
          <p:nvPr/>
        </p:nvSpPr>
        <p:spPr>
          <a:xfrm>
            <a:off x="10780318" y="3337560"/>
            <a:ext cx="1197764" cy="369332"/>
          </a:xfrm>
          <a:prstGeom prst="rect">
            <a:avLst/>
          </a:prstGeom>
          <a:noFill/>
        </p:spPr>
        <p:txBody>
          <a:bodyPr wrap="none" rtlCol="0">
            <a:spAutoFit/>
          </a:bodyPr>
          <a:lstStyle/>
          <a:p>
            <a:r>
              <a:rPr lang="en-US" b="1">
                <a:solidFill>
                  <a:schemeClr val="accent1"/>
                </a:solidFill>
              </a:rPr>
              <a:t>ANÔNIMO</a:t>
            </a:r>
            <a:endParaRPr lang="en-BE" b="1">
              <a:solidFill>
                <a:schemeClr val="accent1"/>
              </a:solidFill>
            </a:endParaRPr>
          </a:p>
        </p:txBody>
      </p:sp>
      <p:sp>
        <p:nvSpPr>
          <p:cNvPr id="7" name="TextBox 6">
            <a:extLst>
              <a:ext uri="{FF2B5EF4-FFF2-40B4-BE49-F238E27FC236}">
                <a16:creationId xmlns:a16="http://schemas.microsoft.com/office/drawing/2014/main" id="{DFBDA110-5C65-39CE-ECA1-07EEC9FD25DD}"/>
              </a:ext>
            </a:extLst>
          </p:cNvPr>
          <p:cNvSpPr txBox="1"/>
          <p:nvPr/>
        </p:nvSpPr>
        <p:spPr>
          <a:xfrm>
            <a:off x="249985" y="3342640"/>
            <a:ext cx="1125629" cy="369332"/>
          </a:xfrm>
          <a:prstGeom prst="rect">
            <a:avLst/>
          </a:prstGeom>
          <a:noFill/>
        </p:spPr>
        <p:txBody>
          <a:bodyPr wrap="none" rtlCol="0">
            <a:spAutoFit/>
          </a:bodyPr>
          <a:lstStyle/>
          <a:p>
            <a:r>
              <a:rPr lang="en-US" b="1">
                <a:solidFill>
                  <a:schemeClr val="accent4"/>
                </a:solidFill>
              </a:rPr>
              <a:t>PESSOAL</a:t>
            </a:r>
            <a:endParaRPr lang="en-BE" b="1">
              <a:solidFill>
                <a:schemeClr val="accent4"/>
              </a:solidFill>
            </a:endParaRPr>
          </a:p>
        </p:txBody>
      </p:sp>
      <p:sp>
        <p:nvSpPr>
          <p:cNvPr id="9" name="Rectangle 8">
            <a:extLst>
              <a:ext uri="{FF2B5EF4-FFF2-40B4-BE49-F238E27FC236}">
                <a16:creationId xmlns:a16="http://schemas.microsoft.com/office/drawing/2014/main" id="{38377729-ED7F-66EB-F250-7CC8A626DF20}"/>
              </a:ext>
            </a:extLst>
          </p:cNvPr>
          <p:cNvSpPr/>
          <p:nvPr/>
        </p:nvSpPr>
        <p:spPr>
          <a:xfrm>
            <a:off x="1524000" y="3384173"/>
            <a:ext cx="9144000" cy="276106"/>
          </a:xfrm>
          <a:prstGeom prst="rect">
            <a:avLst/>
          </a:prstGeom>
          <a:gradFill>
            <a:gsLst>
              <a:gs pos="49000">
                <a:schemeClr val="accent2"/>
              </a:gs>
              <a:gs pos="0">
                <a:schemeClr val="accent1"/>
              </a:gs>
              <a:gs pos="100000">
                <a:schemeClr val="accent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aphicFrame>
        <p:nvGraphicFramePr>
          <p:cNvPr id="10" name="Table 9">
            <a:extLst>
              <a:ext uri="{FF2B5EF4-FFF2-40B4-BE49-F238E27FC236}">
                <a16:creationId xmlns:a16="http://schemas.microsoft.com/office/drawing/2014/main" id="{3690729E-560D-2BE5-5A59-01B4A0E4D003}"/>
              </a:ext>
            </a:extLst>
          </p:cNvPr>
          <p:cNvGraphicFramePr>
            <a:graphicFrameLocks noGrp="1"/>
          </p:cNvGraphicFramePr>
          <p:nvPr/>
        </p:nvGraphicFramePr>
        <p:xfrm>
          <a:off x="1523999" y="3660279"/>
          <a:ext cx="9144000" cy="17983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231102440"/>
                    </a:ext>
                  </a:extLst>
                </a:gridCol>
                <a:gridCol w="1524000">
                  <a:extLst>
                    <a:ext uri="{9D8B030D-6E8A-4147-A177-3AD203B41FA5}">
                      <a16:colId xmlns:a16="http://schemas.microsoft.com/office/drawing/2014/main" val="3409121081"/>
                    </a:ext>
                  </a:extLst>
                </a:gridCol>
                <a:gridCol w="1524000">
                  <a:extLst>
                    <a:ext uri="{9D8B030D-6E8A-4147-A177-3AD203B41FA5}">
                      <a16:colId xmlns:a16="http://schemas.microsoft.com/office/drawing/2014/main" val="2937470711"/>
                    </a:ext>
                  </a:extLst>
                </a:gridCol>
                <a:gridCol w="1524000">
                  <a:extLst>
                    <a:ext uri="{9D8B030D-6E8A-4147-A177-3AD203B41FA5}">
                      <a16:colId xmlns:a16="http://schemas.microsoft.com/office/drawing/2014/main" val="3963473807"/>
                    </a:ext>
                  </a:extLst>
                </a:gridCol>
                <a:gridCol w="1524000">
                  <a:extLst>
                    <a:ext uri="{9D8B030D-6E8A-4147-A177-3AD203B41FA5}">
                      <a16:colId xmlns:a16="http://schemas.microsoft.com/office/drawing/2014/main" val="2245474945"/>
                    </a:ext>
                  </a:extLst>
                </a:gridCol>
                <a:gridCol w="1524000">
                  <a:extLst>
                    <a:ext uri="{9D8B030D-6E8A-4147-A177-3AD203B41FA5}">
                      <a16:colId xmlns:a16="http://schemas.microsoft.com/office/drawing/2014/main" val="904039975"/>
                    </a:ext>
                  </a:extLst>
                </a:gridCol>
              </a:tblGrid>
              <a:tr h="370840">
                <a:tc>
                  <a:txBody>
                    <a:bodyPr/>
                    <a:lstStyle/>
                    <a:p>
                      <a:pPr marL="0" indent="0">
                        <a:buFont typeface="Arial" panose="020B0604020202020204" pitchFamily="34" charset="0"/>
                        <a:buNone/>
                      </a:pPr>
                      <a:r>
                        <a:rPr lang="en-US" sz="1400" b="0">
                          <a:solidFill>
                            <a:schemeClr val="tx1"/>
                          </a:solidFill>
                        </a:rPr>
                        <a:t>- Nome</a:t>
                      </a:r>
                      <a:br>
                        <a:rPr lang="en-US" sz="1400" b="0">
                          <a:solidFill>
                            <a:schemeClr val="tx1"/>
                          </a:solidFill>
                        </a:rPr>
                      </a:br>
                      <a:r>
                        <a:rPr lang="en-US" sz="1400" b="0">
                          <a:solidFill>
                            <a:schemeClr val="tx1"/>
                          </a:solidFill>
                        </a:rPr>
                        <a:t>- </a:t>
                      </a:r>
                      <a:r>
                        <a:rPr lang="en-US" sz="1400" b="0" err="1">
                          <a:solidFill>
                            <a:schemeClr val="tx1"/>
                          </a:solidFill>
                        </a:rPr>
                        <a:t>Endereço</a:t>
                      </a:r>
                      <a:br>
                        <a:rPr lang="en-US" sz="1400" b="0">
                          <a:solidFill>
                            <a:schemeClr val="tx1"/>
                          </a:solidFill>
                        </a:rPr>
                      </a:br>
                      <a:r>
                        <a:rPr lang="en-US" sz="1400" b="0">
                          <a:solidFill>
                            <a:schemeClr val="tx1"/>
                          </a:solidFill>
                        </a:rPr>
                        <a:t>- </a:t>
                      </a:r>
                      <a:r>
                        <a:rPr lang="en-US" sz="1400" b="0" err="1">
                          <a:solidFill>
                            <a:schemeClr val="tx1"/>
                          </a:solidFill>
                        </a:rPr>
                        <a:t>Número</a:t>
                      </a:r>
                      <a:r>
                        <a:rPr lang="en-US" sz="1400" b="0">
                          <a:solidFill>
                            <a:schemeClr val="tx1"/>
                          </a:solidFill>
                        </a:rPr>
                        <a:t> de Tel.</a:t>
                      </a:r>
                      <a:br>
                        <a:rPr lang="en-US" sz="1400" b="0">
                          <a:solidFill>
                            <a:schemeClr val="tx1"/>
                          </a:solidFill>
                        </a:rPr>
                      </a:br>
                      <a:r>
                        <a:rPr lang="en-US" sz="1400" b="0">
                          <a:solidFill>
                            <a:schemeClr val="tx1"/>
                          </a:solidFill>
                        </a:rPr>
                        <a:t>- CPF</a:t>
                      </a:r>
                      <a:br>
                        <a:rPr lang="en-US" sz="1400" b="0">
                          <a:solidFill>
                            <a:schemeClr val="tx1"/>
                          </a:solidFill>
                        </a:rPr>
                      </a:br>
                      <a:endParaRPr lang="en-BE" sz="1400" b="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r>
                        <a:rPr lang="en-US" sz="1400" b="0">
                          <a:solidFill>
                            <a:schemeClr val="tx1"/>
                          </a:solidFill>
                        </a:rPr>
                        <a:t>- </a:t>
                      </a:r>
                      <a:r>
                        <a:rPr lang="en-US" sz="1400" b="0" err="1">
                          <a:solidFill>
                            <a:schemeClr val="tx1"/>
                          </a:solidFill>
                        </a:rPr>
                        <a:t>Endereço</a:t>
                      </a:r>
                      <a:r>
                        <a:rPr lang="en-US" sz="1400" b="0">
                          <a:solidFill>
                            <a:schemeClr val="tx1"/>
                          </a:solidFill>
                        </a:rPr>
                        <a:t> de IP</a:t>
                      </a:r>
                      <a:br>
                        <a:rPr lang="en-US" sz="1400" b="0">
                          <a:solidFill>
                            <a:schemeClr val="tx1"/>
                          </a:solidFill>
                        </a:rPr>
                      </a:br>
                      <a:r>
                        <a:rPr lang="en-US" sz="1400" b="0">
                          <a:solidFill>
                            <a:schemeClr val="tx1"/>
                          </a:solidFill>
                        </a:rPr>
                        <a:t>- Cookie</a:t>
                      </a:r>
                      <a:endParaRPr lang="en-BE" sz="14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lang="en-US" sz="1400" b="0">
                          <a:solidFill>
                            <a:schemeClr val="tx1"/>
                          </a:solidFill>
                        </a:rPr>
                        <a:t>ID Criado </a:t>
                      </a:r>
                      <a:r>
                        <a:rPr lang="en-US" sz="1400" b="0" err="1">
                          <a:solidFill>
                            <a:schemeClr val="tx1"/>
                          </a:solidFill>
                        </a:rPr>
                        <a:t>aleatoriamente</a:t>
                      </a:r>
                      <a:r>
                        <a:rPr lang="en-US" sz="1400" b="0">
                          <a:solidFill>
                            <a:schemeClr val="tx1"/>
                          </a:solidFill>
                        </a:rPr>
                        <a:t> para </a:t>
                      </a:r>
                      <a:r>
                        <a:rPr lang="en-US" sz="1400" b="0" err="1">
                          <a:solidFill>
                            <a:schemeClr val="tx1"/>
                          </a:solidFill>
                        </a:rPr>
                        <a:t>substituir</a:t>
                      </a:r>
                      <a:r>
                        <a:rPr lang="en-US" sz="1400" b="0">
                          <a:solidFill>
                            <a:schemeClr val="tx1"/>
                          </a:solidFill>
                        </a:rPr>
                        <a:t> dados </a:t>
                      </a:r>
                      <a:r>
                        <a:rPr lang="en-US" sz="1400" b="0" err="1">
                          <a:solidFill>
                            <a:schemeClr val="tx1"/>
                          </a:solidFill>
                        </a:rPr>
                        <a:t>identificáveis</a:t>
                      </a:r>
                      <a:r>
                        <a:rPr lang="en-US" sz="1400" b="0">
                          <a:solidFill>
                            <a:schemeClr val="tx1"/>
                          </a:solidFill>
                        </a:rPr>
                        <a:t> (</a:t>
                      </a:r>
                      <a:r>
                        <a:rPr lang="en-US" sz="1400" b="0" err="1">
                          <a:solidFill>
                            <a:schemeClr val="tx1"/>
                          </a:solidFill>
                        </a:rPr>
                        <a:t>chave</a:t>
                      </a:r>
                      <a:r>
                        <a:rPr lang="en-US" sz="1400" b="0">
                          <a:solidFill>
                            <a:schemeClr val="tx1"/>
                          </a:solidFill>
                        </a:rPr>
                        <a:t> </a:t>
                      </a:r>
                      <a:r>
                        <a:rPr lang="en-US" sz="1400" b="0" err="1">
                          <a:solidFill>
                            <a:schemeClr val="tx1"/>
                          </a:solidFill>
                        </a:rPr>
                        <a:t>existente</a:t>
                      </a:r>
                      <a:r>
                        <a:rPr lang="en-US" sz="1400" b="0">
                          <a:solidFill>
                            <a:schemeClr val="tx1"/>
                          </a:solidFill>
                        </a:rPr>
                        <a:t> e </a:t>
                      </a:r>
                      <a:r>
                        <a:rPr lang="en-US" sz="1400" b="0" err="1">
                          <a:solidFill>
                            <a:schemeClr val="tx1"/>
                          </a:solidFill>
                        </a:rPr>
                        <a:t>separada</a:t>
                      </a:r>
                      <a:r>
                        <a:rPr lang="en-US" sz="1400" b="0">
                          <a:solidFill>
                            <a:schemeClr val="tx1"/>
                          </a:solidFill>
                        </a:rPr>
                        <a:t>)</a:t>
                      </a:r>
                      <a:br>
                        <a:rPr lang="en-US" sz="1400" b="0">
                          <a:solidFill>
                            <a:schemeClr val="tx1"/>
                          </a:solidFill>
                        </a:rPr>
                      </a:br>
                      <a:endParaRPr lang="en-BE" sz="14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lang="en-US" sz="1400" b="0">
                          <a:solidFill>
                            <a:schemeClr val="tx1"/>
                          </a:solidFill>
                        </a:rPr>
                        <a:t>Dados </a:t>
                      </a:r>
                      <a:r>
                        <a:rPr lang="en-US" sz="1400" b="0" err="1">
                          <a:solidFill>
                            <a:schemeClr val="tx1"/>
                          </a:solidFill>
                        </a:rPr>
                        <a:t>alterados</a:t>
                      </a:r>
                      <a:r>
                        <a:rPr lang="en-US" sz="1400" b="0">
                          <a:solidFill>
                            <a:schemeClr val="tx1"/>
                          </a:solidFill>
                        </a:rPr>
                        <a:t> (i.e. </a:t>
                      </a:r>
                      <a:r>
                        <a:rPr lang="en-US" sz="1400" b="0" err="1">
                          <a:solidFill>
                            <a:schemeClr val="tx1"/>
                          </a:solidFill>
                        </a:rPr>
                        <a:t>margens</a:t>
                      </a:r>
                      <a:r>
                        <a:rPr lang="en-US" sz="1400" b="0">
                          <a:solidFill>
                            <a:schemeClr val="tx1"/>
                          </a:solidFill>
                        </a:rPr>
                        <a:t> e </a:t>
                      </a:r>
                      <a:r>
                        <a:rPr lang="en-US" sz="1400" b="0" err="1">
                          <a:solidFill>
                            <a:schemeClr val="tx1"/>
                          </a:solidFill>
                        </a:rPr>
                        <a:t>intervalos</a:t>
                      </a:r>
                      <a:r>
                        <a:rPr lang="en-US" sz="1400" b="0">
                          <a:solidFill>
                            <a:schemeClr val="tx1"/>
                          </a:solidFill>
                        </a:rPr>
                        <a:t>)</a:t>
                      </a:r>
                      <a:endParaRPr lang="en-BE" sz="14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lang="en-US" sz="1400" b="0">
                          <a:solidFill>
                            <a:schemeClr val="tx1"/>
                          </a:solidFill>
                        </a:rPr>
                        <a:t>Identificadores </a:t>
                      </a:r>
                      <a:r>
                        <a:rPr lang="en-US" sz="1400" b="0" err="1">
                          <a:solidFill>
                            <a:schemeClr val="tx1"/>
                          </a:solidFill>
                        </a:rPr>
                        <a:t>eliminados</a:t>
                      </a:r>
                      <a:r>
                        <a:rPr lang="en-US" sz="1400" b="0">
                          <a:solidFill>
                            <a:schemeClr val="tx1"/>
                          </a:solidFill>
                        </a:rPr>
                        <a:t> </a:t>
                      </a:r>
                      <a:r>
                        <a:rPr lang="en-US" sz="1400" b="0" err="1">
                          <a:solidFill>
                            <a:schemeClr val="tx1"/>
                          </a:solidFill>
                        </a:rPr>
                        <a:t>ou</a:t>
                      </a:r>
                      <a:r>
                        <a:rPr lang="en-US" sz="1400" b="0">
                          <a:solidFill>
                            <a:schemeClr val="tx1"/>
                          </a:solidFill>
                        </a:rPr>
                        <a:t> </a:t>
                      </a:r>
                      <a:r>
                        <a:rPr lang="en-US" sz="1400" b="0" err="1">
                          <a:solidFill>
                            <a:schemeClr val="tx1"/>
                          </a:solidFill>
                        </a:rPr>
                        <a:t>alterados</a:t>
                      </a:r>
                      <a:r>
                        <a:rPr lang="en-US" sz="1400" b="0">
                          <a:solidFill>
                            <a:schemeClr val="tx1"/>
                          </a:solidFill>
                        </a:rPr>
                        <a:t>.</a:t>
                      </a:r>
                      <a:endParaRPr lang="en-BE" sz="14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lang="en-US" sz="1400" b="0">
                          <a:solidFill>
                            <a:schemeClr val="tx1"/>
                          </a:solidFill>
                        </a:rPr>
                        <a:t>e.g. Census</a:t>
                      </a:r>
                      <a:endParaRPr lang="en-BE" sz="1400" b="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444317897"/>
                  </a:ext>
                </a:extLst>
              </a:tr>
            </a:tbl>
          </a:graphicData>
        </a:graphic>
      </p:graphicFrame>
      <p:graphicFrame>
        <p:nvGraphicFramePr>
          <p:cNvPr id="11" name="Table 10">
            <a:extLst>
              <a:ext uri="{FF2B5EF4-FFF2-40B4-BE49-F238E27FC236}">
                <a16:creationId xmlns:a16="http://schemas.microsoft.com/office/drawing/2014/main" id="{3237330B-2E35-0565-97F7-01B745A4A4F2}"/>
              </a:ext>
            </a:extLst>
          </p:cNvPr>
          <p:cNvGraphicFramePr>
            <a:graphicFrameLocks noGrp="1"/>
          </p:cNvGraphicFramePr>
          <p:nvPr/>
        </p:nvGraphicFramePr>
        <p:xfrm>
          <a:off x="1523999" y="2866013"/>
          <a:ext cx="9144000" cy="5181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231102440"/>
                    </a:ext>
                  </a:extLst>
                </a:gridCol>
                <a:gridCol w="1524000">
                  <a:extLst>
                    <a:ext uri="{9D8B030D-6E8A-4147-A177-3AD203B41FA5}">
                      <a16:colId xmlns:a16="http://schemas.microsoft.com/office/drawing/2014/main" val="3409121081"/>
                    </a:ext>
                  </a:extLst>
                </a:gridCol>
                <a:gridCol w="1524000">
                  <a:extLst>
                    <a:ext uri="{9D8B030D-6E8A-4147-A177-3AD203B41FA5}">
                      <a16:colId xmlns:a16="http://schemas.microsoft.com/office/drawing/2014/main" val="2937470711"/>
                    </a:ext>
                  </a:extLst>
                </a:gridCol>
                <a:gridCol w="1524000">
                  <a:extLst>
                    <a:ext uri="{9D8B030D-6E8A-4147-A177-3AD203B41FA5}">
                      <a16:colId xmlns:a16="http://schemas.microsoft.com/office/drawing/2014/main" val="3963473807"/>
                    </a:ext>
                  </a:extLst>
                </a:gridCol>
                <a:gridCol w="1524000">
                  <a:extLst>
                    <a:ext uri="{9D8B030D-6E8A-4147-A177-3AD203B41FA5}">
                      <a16:colId xmlns:a16="http://schemas.microsoft.com/office/drawing/2014/main" val="2245474945"/>
                    </a:ext>
                  </a:extLst>
                </a:gridCol>
                <a:gridCol w="1524000">
                  <a:extLst>
                    <a:ext uri="{9D8B030D-6E8A-4147-A177-3AD203B41FA5}">
                      <a16:colId xmlns:a16="http://schemas.microsoft.com/office/drawing/2014/main" val="904039975"/>
                    </a:ext>
                  </a:extLst>
                </a:gridCol>
              </a:tblGrid>
              <a:tr h="370840">
                <a:tc>
                  <a:txBody>
                    <a:bodyPr/>
                    <a:lstStyle/>
                    <a:p>
                      <a:pPr algn="ctr"/>
                      <a:r>
                        <a:rPr lang="en-US" sz="1400" err="1">
                          <a:solidFill>
                            <a:schemeClr val="accent4"/>
                          </a:solidFill>
                        </a:rPr>
                        <a:t>Diretamente</a:t>
                      </a:r>
                      <a:r>
                        <a:rPr lang="en-US" sz="1400">
                          <a:solidFill>
                            <a:schemeClr val="accent4"/>
                          </a:solidFill>
                        </a:rPr>
                        <a:t> </a:t>
                      </a:r>
                      <a:r>
                        <a:rPr lang="en-US" sz="1400" err="1">
                          <a:solidFill>
                            <a:schemeClr val="accent4"/>
                          </a:solidFill>
                        </a:rPr>
                        <a:t>identificável</a:t>
                      </a:r>
                      <a:endParaRPr lang="en-BE" sz="1400">
                        <a:solidFill>
                          <a:schemeClr val="accent4"/>
                        </a:solidFill>
                      </a:endParaRPr>
                    </a:p>
                  </a:txBody>
                  <a:tcPr anchor="b">
                    <a:noFill/>
                  </a:tcPr>
                </a:tc>
                <a:tc>
                  <a:txBody>
                    <a:bodyPr/>
                    <a:lstStyle/>
                    <a:p>
                      <a:pPr algn="ctr"/>
                      <a:r>
                        <a:rPr lang="en-US" sz="1400" err="1">
                          <a:solidFill>
                            <a:schemeClr val="accent4"/>
                          </a:solidFill>
                        </a:rPr>
                        <a:t>Indiretamente</a:t>
                      </a:r>
                      <a:r>
                        <a:rPr lang="en-US" sz="1400">
                          <a:solidFill>
                            <a:schemeClr val="accent4"/>
                          </a:solidFill>
                        </a:rPr>
                        <a:t> </a:t>
                      </a:r>
                      <a:r>
                        <a:rPr lang="en-US" sz="1400" err="1">
                          <a:solidFill>
                            <a:schemeClr val="accent4"/>
                          </a:solidFill>
                        </a:rPr>
                        <a:t>identificável</a:t>
                      </a:r>
                      <a:endParaRPr lang="en-BE" sz="1400">
                        <a:solidFill>
                          <a:schemeClr val="accent4"/>
                        </a:solidFill>
                      </a:endParaRPr>
                    </a:p>
                  </a:txBody>
                  <a:tcPr anchor="b">
                    <a:noFill/>
                  </a:tcPr>
                </a:tc>
                <a:tc>
                  <a:txBody>
                    <a:bodyPr/>
                    <a:lstStyle/>
                    <a:p>
                      <a:pPr algn="ctr"/>
                      <a:r>
                        <a:rPr lang="en-US" sz="1400">
                          <a:solidFill>
                            <a:schemeClr val="accent2"/>
                          </a:solidFill>
                        </a:rPr>
                        <a:t>PSEUDO-ANÔNIMO</a:t>
                      </a:r>
                      <a:endParaRPr lang="en-BE" sz="1400">
                        <a:solidFill>
                          <a:schemeClr val="accent2"/>
                        </a:solidFill>
                      </a:endParaRPr>
                    </a:p>
                  </a:txBody>
                  <a:tcPr anchor="b">
                    <a:noFill/>
                  </a:tcPr>
                </a:tc>
                <a:tc>
                  <a:txBody>
                    <a:bodyPr/>
                    <a:lstStyle/>
                    <a:p>
                      <a:pPr algn="ctr"/>
                      <a:r>
                        <a:rPr lang="en-US" sz="1400">
                          <a:solidFill>
                            <a:schemeClr val="accent2"/>
                          </a:solidFill>
                        </a:rPr>
                        <a:t>Dados de-</a:t>
                      </a:r>
                      <a:r>
                        <a:rPr lang="en-US" sz="1400" err="1">
                          <a:solidFill>
                            <a:schemeClr val="accent2"/>
                          </a:solidFill>
                        </a:rPr>
                        <a:t>identificados</a:t>
                      </a:r>
                      <a:endParaRPr lang="en-BE" sz="1400">
                        <a:solidFill>
                          <a:schemeClr val="accent2"/>
                        </a:solidFill>
                      </a:endParaRPr>
                    </a:p>
                  </a:txBody>
                  <a:tcPr anchor="b">
                    <a:noFill/>
                  </a:tcPr>
                </a:tc>
                <a:tc>
                  <a:txBody>
                    <a:bodyPr/>
                    <a:lstStyle/>
                    <a:p>
                      <a:pPr algn="ctr"/>
                      <a:r>
                        <a:rPr lang="en-US" sz="1400">
                          <a:solidFill>
                            <a:schemeClr val="accent1"/>
                          </a:solidFill>
                        </a:rPr>
                        <a:t>Dados </a:t>
                      </a:r>
                      <a:r>
                        <a:rPr lang="en-US" sz="1400" err="1">
                          <a:solidFill>
                            <a:schemeClr val="accent1"/>
                          </a:solidFill>
                        </a:rPr>
                        <a:t>anônimos</a:t>
                      </a:r>
                      <a:endParaRPr lang="en-BE" sz="1400">
                        <a:solidFill>
                          <a:schemeClr val="accent1"/>
                        </a:solidFill>
                      </a:endParaRPr>
                    </a:p>
                  </a:txBody>
                  <a:tcPr anchor="b">
                    <a:noFill/>
                  </a:tcPr>
                </a:tc>
                <a:tc>
                  <a:txBody>
                    <a:bodyPr/>
                    <a:lstStyle/>
                    <a:p>
                      <a:pPr algn="ctr"/>
                      <a:r>
                        <a:rPr lang="en-US" sz="1400">
                          <a:solidFill>
                            <a:schemeClr val="accent1"/>
                          </a:solidFill>
                        </a:rPr>
                        <a:t>Dados </a:t>
                      </a:r>
                      <a:r>
                        <a:rPr lang="en-US" sz="1400" err="1">
                          <a:solidFill>
                            <a:schemeClr val="accent1"/>
                          </a:solidFill>
                        </a:rPr>
                        <a:t>anônimos</a:t>
                      </a:r>
                      <a:r>
                        <a:rPr lang="en-US" sz="1400">
                          <a:solidFill>
                            <a:schemeClr val="accent1"/>
                          </a:solidFill>
                        </a:rPr>
                        <a:t> </a:t>
                      </a:r>
                      <a:r>
                        <a:rPr lang="en-US" sz="1400" err="1">
                          <a:solidFill>
                            <a:schemeClr val="accent1"/>
                          </a:solidFill>
                        </a:rPr>
                        <a:t>agregados</a:t>
                      </a:r>
                      <a:endParaRPr lang="en-BE" sz="1400">
                        <a:solidFill>
                          <a:schemeClr val="accent1"/>
                        </a:solidFill>
                      </a:endParaRPr>
                    </a:p>
                  </a:txBody>
                  <a:tcPr anchor="b">
                    <a:noFill/>
                  </a:tcPr>
                </a:tc>
                <a:extLst>
                  <a:ext uri="{0D108BD9-81ED-4DB2-BD59-A6C34878D82A}">
                    <a16:rowId xmlns:a16="http://schemas.microsoft.com/office/drawing/2014/main" val="3444317897"/>
                  </a:ext>
                </a:extLst>
              </a:tr>
            </a:tbl>
          </a:graphicData>
        </a:graphic>
      </p:graphicFrame>
    </p:spTree>
    <p:extLst>
      <p:ext uri="{BB962C8B-B14F-4D97-AF65-F5344CB8AC3E}">
        <p14:creationId xmlns:p14="http://schemas.microsoft.com/office/powerpoint/2010/main" val="923267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7089-126F-9518-068E-FB3201288343}"/>
              </a:ext>
            </a:extLst>
          </p:cNvPr>
          <p:cNvSpPr>
            <a:spLocks noGrp="1"/>
          </p:cNvSpPr>
          <p:nvPr>
            <p:ph type="title"/>
          </p:nvPr>
        </p:nvSpPr>
        <p:spPr>
          <a:xfrm rot="16200000">
            <a:off x="-2368630" y="2368630"/>
            <a:ext cx="6224747" cy="1487486"/>
          </a:xfrm>
        </p:spPr>
        <p:txBody>
          <a:bodyPr>
            <a:normAutofit/>
          </a:bodyPr>
          <a:lstStyle/>
          <a:p>
            <a:r>
              <a:rPr lang="en-US" sz="2800"/>
              <a:t>Guia Visual </a:t>
            </a:r>
            <a:r>
              <a:rPr lang="en-US" sz="2800" err="1"/>
              <a:t>Anonimização</a:t>
            </a:r>
            <a:r>
              <a:rPr lang="en-US" sz="2800"/>
              <a:t> de Dados</a:t>
            </a:r>
            <a:endParaRPr lang="en-BE" sz="2800"/>
          </a:p>
        </p:txBody>
      </p:sp>
      <p:pic>
        <p:nvPicPr>
          <p:cNvPr id="5122" name="Picture 2" descr="A Visual Guide to Practical Data De-Identification">
            <a:extLst>
              <a:ext uri="{FF2B5EF4-FFF2-40B4-BE49-F238E27FC236}">
                <a16:creationId xmlns:a16="http://schemas.microsoft.com/office/drawing/2014/main" id="{5B1E2FDF-FF51-A7ED-E87A-EBA8A4820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7" y="0"/>
            <a:ext cx="10704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434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D182-EFFE-6059-C6B9-1B05C69B4FDF}"/>
              </a:ext>
            </a:extLst>
          </p:cNvPr>
          <p:cNvSpPr>
            <a:spLocks noGrp="1"/>
          </p:cNvSpPr>
          <p:nvPr>
            <p:ph type="title"/>
          </p:nvPr>
        </p:nvSpPr>
        <p:spPr/>
        <p:txBody>
          <a:bodyPr/>
          <a:lstStyle/>
          <a:p>
            <a:r>
              <a:rPr lang="en-US" dirty="0"/>
              <a:t>Personal data</a:t>
            </a:r>
            <a:endParaRPr lang="en-BE" dirty="0"/>
          </a:p>
        </p:txBody>
      </p:sp>
      <p:sp>
        <p:nvSpPr>
          <p:cNvPr id="3" name="Content Placeholder 2">
            <a:extLst>
              <a:ext uri="{FF2B5EF4-FFF2-40B4-BE49-F238E27FC236}">
                <a16:creationId xmlns:a16="http://schemas.microsoft.com/office/drawing/2014/main" id="{2D4ED144-CA9E-FF11-A37F-05C20ABCDCDB}"/>
              </a:ext>
            </a:extLst>
          </p:cNvPr>
          <p:cNvSpPr>
            <a:spLocks noGrp="1"/>
          </p:cNvSpPr>
          <p:nvPr>
            <p:ph sz="quarter" idx="10"/>
          </p:nvPr>
        </p:nvSpPr>
        <p:spPr/>
        <p:txBody>
          <a:bodyPr/>
          <a:lstStyle/>
          <a:p>
            <a:r>
              <a:rPr lang="en-US" dirty="0"/>
              <a:t>Name</a:t>
            </a:r>
          </a:p>
          <a:p>
            <a:r>
              <a:rPr lang="en-US" dirty="0"/>
              <a:t>Profession</a:t>
            </a:r>
          </a:p>
          <a:p>
            <a:r>
              <a:rPr lang="en-US" dirty="0"/>
              <a:t>Number of patients</a:t>
            </a:r>
          </a:p>
          <a:p>
            <a:r>
              <a:rPr lang="en-US" dirty="0"/>
              <a:t>Instagram followers</a:t>
            </a:r>
          </a:p>
          <a:p>
            <a:r>
              <a:rPr lang="en-US" dirty="0"/>
              <a:t>Diagnosis</a:t>
            </a:r>
          </a:p>
          <a:p>
            <a:r>
              <a:rPr lang="en-US" dirty="0"/>
              <a:t>Social Security number</a:t>
            </a:r>
          </a:p>
          <a:p>
            <a:r>
              <a:rPr lang="en-US" dirty="0"/>
              <a:t>Random ID</a:t>
            </a:r>
          </a:p>
          <a:p>
            <a:r>
              <a:rPr lang="en-US" dirty="0"/>
              <a:t>Geolocation</a:t>
            </a:r>
          </a:p>
        </p:txBody>
      </p:sp>
    </p:spTree>
    <p:extLst>
      <p:ext uri="{BB962C8B-B14F-4D97-AF65-F5344CB8AC3E}">
        <p14:creationId xmlns:p14="http://schemas.microsoft.com/office/powerpoint/2010/main" val="235269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2BAA0-E1F5-D4D6-6FB7-34CBEFA74639}"/>
              </a:ext>
            </a:extLst>
          </p:cNvPr>
          <p:cNvSpPr>
            <a:spLocks noGrp="1"/>
          </p:cNvSpPr>
          <p:nvPr>
            <p:ph type="title"/>
          </p:nvPr>
        </p:nvSpPr>
        <p:spPr/>
        <p:txBody>
          <a:bodyPr/>
          <a:lstStyle/>
          <a:p>
            <a:r>
              <a:rPr lang="en-US" dirty="0"/>
              <a:t>Examples</a:t>
            </a:r>
            <a:endParaRPr lang="en-BE" dirty="0"/>
          </a:p>
        </p:txBody>
      </p:sp>
      <p:pic>
        <p:nvPicPr>
          <p:cNvPr id="4" name="Picture 3">
            <a:extLst>
              <a:ext uri="{FF2B5EF4-FFF2-40B4-BE49-F238E27FC236}">
                <a16:creationId xmlns:a16="http://schemas.microsoft.com/office/drawing/2014/main" id="{3600C0A9-CC0B-E6D0-BCAC-9BE58F288402}"/>
              </a:ext>
            </a:extLst>
          </p:cNvPr>
          <p:cNvPicPr>
            <a:picLocks noChangeAspect="1"/>
          </p:cNvPicPr>
          <p:nvPr/>
        </p:nvPicPr>
        <p:blipFill>
          <a:blip r:embed="rId2"/>
          <a:stretch>
            <a:fillRect/>
          </a:stretch>
        </p:blipFill>
        <p:spPr>
          <a:xfrm>
            <a:off x="1858821" y="1728550"/>
            <a:ext cx="8474358" cy="4764325"/>
          </a:xfrm>
          <a:prstGeom prst="rect">
            <a:avLst/>
          </a:prstGeom>
        </p:spPr>
      </p:pic>
    </p:spTree>
    <p:extLst>
      <p:ext uri="{BB962C8B-B14F-4D97-AF65-F5344CB8AC3E}">
        <p14:creationId xmlns:p14="http://schemas.microsoft.com/office/powerpoint/2010/main" val="1304318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3491-DC21-B9C5-F849-F434E2265B8D}"/>
              </a:ext>
            </a:extLst>
          </p:cNvPr>
          <p:cNvSpPr>
            <a:spLocks noGrp="1"/>
          </p:cNvSpPr>
          <p:nvPr>
            <p:ph type="title"/>
          </p:nvPr>
        </p:nvSpPr>
        <p:spPr/>
        <p:txBody>
          <a:bodyPr/>
          <a:lstStyle/>
          <a:p>
            <a:r>
              <a:rPr lang="en-US" err="1"/>
              <a:t>Identificável</a:t>
            </a:r>
            <a:r>
              <a:rPr lang="en-US"/>
              <a:t>, </a:t>
            </a:r>
            <a:r>
              <a:rPr lang="en-US" err="1"/>
              <a:t>anônimo</a:t>
            </a:r>
            <a:r>
              <a:rPr lang="en-US"/>
              <a:t> </a:t>
            </a:r>
            <a:r>
              <a:rPr lang="en-US" err="1"/>
              <a:t>ou</a:t>
            </a:r>
            <a:r>
              <a:rPr lang="en-US"/>
              <a:t> pseudo-</a:t>
            </a:r>
            <a:r>
              <a:rPr lang="en-US" err="1"/>
              <a:t>anônimo</a:t>
            </a:r>
            <a:r>
              <a:rPr lang="en-US"/>
              <a:t>?</a:t>
            </a:r>
            <a:endParaRPr lang="en-BE"/>
          </a:p>
        </p:txBody>
      </p:sp>
      <p:graphicFrame>
        <p:nvGraphicFramePr>
          <p:cNvPr id="3" name="Table 2">
            <a:extLst>
              <a:ext uri="{FF2B5EF4-FFF2-40B4-BE49-F238E27FC236}">
                <a16:creationId xmlns:a16="http://schemas.microsoft.com/office/drawing/2014/main" id="{8B0AF39E-AC29-7261-E9D0-70E70086BAD0}"/>
              </a:ext>
            </a:extLst>
          </p:cNvPr>
          <p:cNvGraphicFramePr>
            <a:graphicFrameLocks noGrp="1"/>
          </p:cNvGraphicFramePr>
          <p:nvPr/>
        </p:nvGraphicFramePr>
        <p:xfrm>
          <a:off x="838200" y="1678649"/>
          <a:ext cx="10515600" cy="1432560"/>
        </p:xfrm>
        <a:graphic>
          <a:graphicData uri="http://schemas.openxmlformats.org/drawingml/2006/table">
            <a:tbl>
              <a:tblPr/>
              <a:tblGrid>
                <a:gridCol w="2103120">
                  <a:extLst>
                    <a:ext uri="{9D8B030D-6E8A-4147-A177-3AD203B41FA5}">
                      <a16:colId xmlns:a16="http://schemas.microsoft.com/office/drawing/2014/main" val="1877228704"/>
                    </a:ext>
                  </a:extLst>
                </a:gridCol>
                <a:gridCol w="2103120">
                  <a:extLst>
                    <a:ext uri="{9D8B030D-6E8A-4147-A177-3AD203B41FA5}">
                      <a16:colId xmlns:a16="http://schemas.microsoft.com/office/drawing/2014/main" val="3818323274"/>
                    </a:ext>
                  </a:extLst>
                </a:gridCol>
                <a:gridCol w="2103120">
                  <a:extLst>
                    <a:ext uri="{9D8B030D-6E8A-4147-A177-3AD203B41FA5}">
                      <a16:colId xmlns:a16="http://schemas.microsoft.com/office/drawing/2014/main" val="3061487914"/>
                    </a:ext>
                  </a:extLst>
                </a:gridCol>
                <a:gridCol w="2103120">
                  <a:extLst>
                    <a:ext uri="{9D8B030D-6E8A-4147-A177-3AD203B41FA5}">
                      <a16:colId xmlns:a16="http://schemas.microsoft.com/office/drawing/2014/main" val="1951710458"/>
                    </a:ext>
                  </a:extLst>
                </a:gridCol>
                <a:gridCol w="2103120">
                  <a:extLst>
                    <a:ext uri="{9D8B030D-6E8A-4147-A177-3AD203B41FA5}">
                      <a16:colId xmlns:a16="http://schemas.microsoft.com/office/drawing/2014/main" val="2546204202"/>
                    </a:ext>
                  </a:extLst>
                </a:gridCol>
              </a:tblGrid>
              <a:tr h="0">
                <a:tc>
                  <a:txBody>
                    <a:bodyPr/>
                    <a:lstStyle/>
                    <a:p>
                      <a:pPr algn="l" fontAlgn="t"/>
                      <a:r>
                        <a:rPr lang="en-US" b="1">
                          <a:effectLst/>
                        </a:rPr>
                        <a:t>Código do </a:t>
                      </a:r>
                      <a:r>
                        <a:rPr lang="en-US" b="1" err="1">
                          <a:effectLst/>
                        </a:rPr>
                        <a:t>Paciente</a:t>
                      </a:r>
                      <a:endParaRPr lang="en-US" b="1">
                        <a:effectLst/>
                      </a:endParaRPr>
                    </a:p>
                  </a:txBody>
                  <a:tcPr marR="60960" marT="60960" marB="53340">
                    <a:lnL w="6350" cap="flat" cmpd="sng" algn="ctr">
                      <a:solidFill>
                        <a:schemeClr val="accent1"/>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accent1"/>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a:effectLst/>
                        </a:rPr>
                        <a:t>Idade</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accent1"/>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a:effectLst/>
                        </a:rPr>
                        <a:t>Diagnóstico</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accent1"/>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a:effectLst/>
                        </a:rPr>
                        <a:t>Marcador Genético</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accent1"/>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a:effectLst/>
                        </a:rPr>
                        <a:t>Código do Hospital</a:t>
                      </a:r>
                    </a:p>
                  </a:txBody>
                  <a:tcPr marR="60960" marT="60960" marB="53340">
                    <a:lnL w="7620" cap="flat" cmpd="sng" algn="ctr">
                      <a:solidFill>
                        <a:srgbClr val="E6E6E6"/>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1115869737"/>
                  </a:ext>
                </a:extLst>
              </a:tr>
              <a:tr h="0">
                <a:tc>
                  <a:txBody>
                    <a:bodyPr/>
                    <a:lstStyle/>
                    <a:p>
                      <a:pPr algn="l" fontAlgn="t"/>
                      <a:r>
                        <a:rPr lang="en-US">
                          <a:effectLst/>
                        </a:rPr>
                        <a:t>P001</a:t>
                      </a:r>
                    </a:p>
                  </a:txBody>
                  <a:tcPr marR="60960" marT="60960" marB="53340">
                    <a:lnL w="6350" cap="flat" cmpd="sng" algn="ctr">
                      <a:solidFill>
                        <a:schemeClr val="accent1"/>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BE">
                          <a:effectLst/>
                        </a:rPr>
                        <a:t>45</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US">
                          <a:effectLst/>
                        </a:rPr>
                        <a:t>Diabetes</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US">
                          <a:effectLst/>
                        </a:rPr>
                        <a:t>BRCA1+</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US">
                          <a:effectLst/>
                        </a:rPr>
                        <a:t>HOSP-23</a:t>
                      </a:r>
                    </a:p>
                  </a:txBody>
                  <a:tcPr marR="60960" marT="60960" marB="53340">
                    <a:lnL w="7620" cap="flat" cmpd="sng" algn="ctr">
                      <a:solidFill>
                        <a:srgbClr val="E6E6E6"/>
                      </a:solidFill>
                      <a:prstDash val="solid"/>
                      <a:round/>
                      <a:headEnd type="none" w="med" len="med"/>
                      <a:tailEnd type="none" w="med" len="med"/>
                    </a:lnL>
                    <a:lnR w="6350" cap="flat" cmpd="sng" algn="ctr">
                      <a:solidFill>
                        <a:schemeClr val="accent1"/>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1603039491"/>
                  </a:ext>
                </a:extLst>
              </a:tr>
              <a:tr h="0">
                <a:tc>
                  <a:txBody>
                    <a:bodyPr/>
                    <a:lstStyle/>
                    <a:p>
                      <a:pPr algn="l" fontAlgn="t"/>
                      <a:r>
                        <a:rPr lang="en-US">
                          <a:effectLst/>
                        </a:rPr>
                        <a:t>P002</a:t>
                      </a:r>
                    </a:p>
                  </a:txBody>
                  <a:tcPr marR="60960" marT="60960">
                    <a:lnL w="6350" cap="flat" cmpd="sng" algn="ctr">
                      <a:solidFill>
                        <a:schemeClr val="accent1"/>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AFAFA"/>
                    </a:solidFill>
                  </a:tcPr>
                </a:tc>
                <a:tc>
                  <a:txBody>
                    <a:bodyPr/>
                    <a:lstStyle/>
                    <a:p>
                      <a:pPr algn="l" fontAlgn="t"/>
                      <a:r>
                        <a:rPr lang="en-BE">
                          <a:effectLst/>
                        </a:rPr>
                        <a:t>52</a:t>
                      </a:r>
                    </a:p>
                  </a:txBody>
                  <a:tcPr marR="60960" marT="6096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AFAFA"/>
                    </a:solidFill>
                  </a:tcPr>
                </a:tc>
                <a:tc>
                  <a:txBody>
                    <a:bodyPr/>
                    <a:lstStyle/>
                    <a:p>
                      <a:pPr algn="l" fontAlgn="t"/>
                      <a:r>
                        <a:rPr lang="en-US" err="1">
                          <a:effectLst/>
                        </a:rPr>
                        <a:t>Hipertensão</a:t>
                      </a:r>
                      <a:endParaRPr lang="en-US">
                        <a:effectLst/>
                      </a:endParaRPr>
                    </a:p>
                  </a:txBody>
                  <a:tcPr marR="60960" marT="6096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AFAFA"/>
                    </a:solidFill>
                  </a:tcPr>
                </a:tc>
                <a:tc>
                  <a:txBody>
                    <a:bodyPr/>
                    <a:lstStyle/>
                    <a:p>
                      <a:pPr algn="l" fontAlgn="t"/>
                      <a:r>
                        <a:rPr lang="en-US">
                          <a:effectLst/>
                        </a:rPr>
                        <a:t>BRCA2-</a:t>
                      </a:r>
                    </a:p>
                  </a:txBody>
                  <a:tcPr marR="60960" marT="6096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AFAFA"/>
                    </a:solidFill>
                  </a:tcPr>
                </a:tc>
                <a:tc>
                  <a:txBody>
                    <a:bodyPr/>
                    <a:lstStyle/>
                    <a:p>
                      <a:pPr algn="l" fontAlgn="t"/>
                      <a:r>
                        <a:rPr lang="en-US">
                          <a:effectLst/>
                        </a:rPr>
                        <a:t>HOSP-23</a:t>
                      </a:r>
                    </a:p>
                  </a:txBody>
                  <a:tcPr marR="60960" marT="60960">
                    <a:lnL w="7620" cap="flat" cmpd="sng" algn="ctr">
                      <a:solidFill>
                        <a:srgbClr val="E6E6E6"/>
                      </a:solidFill>
                      <a:prstDash val="solid"/>
                      <a:round/>
                      <a:headEnd type="none" w="med" len="med"/>
                      <a:tailEnd type="none" w="med" len="med"/>
                    </a:lnL>
                    <a:lnR w="6350" cap="flat" cmpd="sng" algn="ctr">
                      <a:solidFill>
                        <a:schemeClr val="accent1"/>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AFAFA"/>
                    </a:solidFill>
                  </a:tcPr>
                </a:tc>
                <a:extLst>
                  <a:ext uri="{0D108BD9-81ED-4DB2-BD59-A6C34878D82A}">
                    <a16:rowId xmlns:a16="http://schemas.microsoft.com/office/drawing/2014/main" val="1452351891"/>
                  </a:ext>
                </a:extLst>
              </a:tr>
            </a:tbl>
          </a:graphicData>
        </a:graphic>
      </p:graphicFrame>
      <p:graphicFrame>
        <p:nvGraphicFramePr>
          <p:cNvPr id="4" name="Table 3">
            <a:extLst>
              <a:ext uri="{FF2B5EF4-FFF2-40B4-BE49-F238E27FC236}">
                <a16:creationId xmlns:a16="http://schemas.microsoft.com/office/drawing/2014/main" id="{02D834EE-1A27-4B95-4398-FE0DE4C4C52A}"/>
              </a:ext>
            </a:extLst>
          </p:cNvPr>
          <p:cNvGraphicFramePr>
            <a:graphicFrameLocks noGrp="1"/>
          </p:cNvGraphicFramePr>
          <p:nvPr/>
        </p:nvGraphicFramePr>
        <p:xfrm>
          <a:off x="838200" y="5631096"/>
          <a:ext cx="10515600" cy="1158240"/>
        </p:xfrm>
        <a:graphic>
          <a:graphicData uri="http://schemas.openxmlformats.org/drawingml/2006/table">
            <a:tbl>
              <a:tblPr/>
              <a:tblGrid>
                <a:gridCol w="2628900">
                  <a:extLst>
                    <a:ext uri="{9D8B030D-6E8A-4147-A177-3AD203B41FA5}">
                      <a16:colId xmlns:a16="http://schemas.microsoft.com/office/drawing/2014/main" val="3415934933"/>
                    </a:ext>
                  </a:extLst>
                </a:gridCol>
                <a:gridCol w="2628900">
                  <a:extLst>
                    <a:ext uri="{9D8B030D-6E8A-4147-A177-3AD203B41FA5}">
                      <a16:colId xmlns:a16="http://schemas.microsoft.com/office/drawing/2014/main" val="274517356"/>
                    </a:ext>
                  </a:extLst>
                </a:gridCol>
                <a:gridCol w="2628900">
                  <a:extLst>
                    <a:ext uri="{9D8B030D-6E8A-4147-A177-3AD203B41FA5}">
                      <a16:colId xmlns:a16="http://schemas.microsoft.com/office/drawing/2014/main" val="2467726196"/>
                    </a:ext>
                  </a:extLst>
                </a:gridCol>
                <a:gridCol w="2628900">
                  <a:extLst>
                    <a:ext uri="{9D8B030D-6E8A-4147-A177-3AD203B41FA5}">
                      <a16:colId xmlns:a16="http://schemas.microsoft.com/office/drawing/2014/main" val="1096407796"/>
                    </a:ext>
                  </a:extLst>
                </a:gridCol>
              </a:tblGrid>
              <a:tr h="0">
                <a:tc>
                  <a:txBody>
                    <a:bodyPr/>
                    <a:lstStyle/>
                    <a:p>
                      <a:pPr algn="l" fontAlgn="t"/>
                      <a:r>
                        <a:rPr lang="en-US" b="1" err="1">
                          <a:effectLst/>
                        </a:rPr>
                        <a:t>Faixa</a:t>
                      </a:r>
                      <a:r>
                        <a:rPr lang="en-US" b="1">
                          <a:effectLst/>
                        </a:rPr>
                        <a:t> </a:t>
                      </a:r>
                      <a:r>
                        <a:rPr lang="en-US" b="1" err="1">
                          <a:effectLst/>
                        </a:rPr>
                        <a:t>Etária</a:t>
                      </a:r>
                      <a:endParaRPr lang="en-US" b="1">
                        <a:effectLst/>
                      </a:endParaRPr>
                    </a:p>
                  </a:txBody>
                  <a:tcPr marR="60960" marT="60960" marB="53340">
                    <a:lnL w="6350" cap="flat" cmpd="sng" algn="ctr">
                      <a:solidFill>
                        <a:schemeClr val="tx2"/>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tx2"/>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err="1">
                          <a:effectLst/>
                        </a:rPr>
                        <a:t>Região</a:t>
                      </a:r>
                      <a:endParaRPr lang="en-US" b="1">
                        <a:effectLst/>
                      </a:endParaRP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tx2"/>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a:effectLst/>
                        </a:rPr>
                        <a:t>Diagnóstico</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tx2"/>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err="1">
                          <a:effectLst/>
                        </a:rPr>
                        <a:t>Gênero</a:t>
                      </a:r>
                      <a:endParaRPr lang="en-US" b="1">
                        <a:effectLst/>
                      </a:endParaRPr>
                    </a:p>
                  </a:txBody>
                  <a:tcPr marR="60960" marT="60960" marB="53340">
                    <a:lnL w="7620" cap="flat" cmpd="sng" algn="ctr">
                      <a:solidFill>
                        <a:srgbClr val="E6E6E6"/>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4104983272"/>
                  </a:ext>
                </a:extLst>
              </a:tr>
              <a:tr h="0">
                <a:tc>
                  <a:txBody>
                    <a:bodyPr/>
                    <a:lstStyle/>
                    <a:p>
                      <a:pPr algn="l" fontAlgn="t"/>
                      <a:r>
                        <a:rPr lang="en-US">
                          <a:effectLst/>
                        </a:rPr>
                        <a:t>5</a:t>
                      </a:r>
                      <a:r>
                        <a:rPr lang="en-BE">
                          <a:effectLst/>
                        </a:rPr>
                        <a:t>0–</a:t>
                      </a:r>
                      <a:r>
                        <a:rPr lang="en-US">
                          <a:effectLst/>
                        </a:rPr>
                        <a:t>59</a:t>
                      </a:r>
                      <a:endParaRPr lang="en-BE">
                        <a:effectLst/>
                      </a:endParaRPr>
                    </a:p>
                  </a:txBody>
                  <a:tcPr marR="60960" marT="60960" marB="53340">
                    <a:lnL w="6350" cap="flat" cmpd="sng" algn="ctr">
                      <a:solidFill>
                        <a:schemeClr val="tx2"/>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US">
                          <a:effectLst/>
                        </a:rPr>
                        <a:t>Serra da Saudade</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US" err="1">
                          <a:effectLst/>
                        </a:rPr>
                        <a:t>Câncer</a:t>
                      </a:r>
                      <a:r>
                        <a:rPr lang="en-US">
                          <a:effectLst/>
                        </a:rPr>
                        <a:t> de mama</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US" err="1">
                          <a:effectLst/>
                        </a:rPr>
                        <a:t>Masculino</a:t>
                      </a:r>
                      <a:endParaRPr lang="en-US">
                        <a:effectLst/>
                      </a:endParaRPr>
                    </a:p>
                  </a:txBody>
                  <a:tcPr marR="60960" marT="60960" marB="53340">
                    <a:lnL w="7620" cap="flat" cmpd="sng" algn="ctr">
                      <a:solidFill>
                        <a:srgbClr val="E6E6E6"/>
                      </a:solidFill>
                      <a:prstDash val="solid"/>
                      <a:round/>
                      <a:headEnd type="none" w="med" len="med"/>
                      <a:tailEnd type="none" w="med" len="med"/>
                    </a:lnL>
                    <a:lnR w="6350" cap="flat" cmpd="sng" algn="ctr">
                      <a:solidFill>
                        <a:schemeClr val="tx2"/>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3215838203"/>
                  </a:ext>
                </a:extLst>
              </a:tr>
              <a:tr h="0">
                <a:tc>
                  <a:txBody>
                    <a:bodyPr/>
                    <a:lstStyle/>
                    <a:p>
                      <a:pPr algn="l" fontAlgn="t"/>
                      <a:r>
                        <a:rPr lang="en-BE">
                          <a:effectLst/>
                        </a:rPr>
                        <a:t>30–</a:t>
                      </a:r>
                      <a:r>
                        <a:rPr lang="en-US">
                          <a:effectLst/>
                        </a:rPr>
                        <a:t>39</a:t>
                      </a:r>
                      <a:endParaRPr lang="en-BE">
                        <a:effectLst/>
                      </a:endParaRPr>
                    </a:p>
                  </a:txBody>
                  <a:tcPr marR="60960" marT="60960">
                    <a:lnL w="6350" cap="flat" cmpd="sng" algn="ctr">
                      <a:solidFill>
                        <a:schemeClr val="tx2"/>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AFAFA"/>
                    </a:solidFill>
                  </a:tcPr>
                </a:tc>
                <a:tc>
                  <a:txBody>
                    <a:bodyPr/>
                    <a:lstStyle/>
                    <a:p>
                      <a:pPr algn="l" fontAlgn="t"/>
                      <a:r>
                        <a:rPr lang="en-US">
                          <a:effectLst/>
                        </a:rPr>
                        <a:t>São Paulo</a:t>
                      </a:r>
                    </a:p>
                  </a:txBody>
                  <a:tcPr marR="60960" marT="6096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AFAFA"/>
                    </a:solidFill>
                  </a:tcPr>
                </a:tc>
                <a:tc>
                  <a:txBody>
                    <a:bodyPr/>
                    <a:lstStyle/>
                    <a:p>
                      <a:pPr algn="l" fontAlgn="t"/>
                      <a:r>
                        <a:rPr lang="en-US" err="1">
                          <a:effectLst/>
                        </a:rPr>
                        <a:t>Hipertensão</a:t>
                      </a:r>
                      <a:endParaRPr lang="en-US">
                        <a:effectLst/>
                      </a:endParaRPr>
                    </a:p>
                  </a:txBody>
                  <a:tcPr marR="60960" marT="6096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AFAFA"/>
                    </a:solidFill>
                  </a:tcPr>
                </a:tc>
                <a:tc>
                  <a:txBody>
                    <a:bodyPr/>
                    <a:lstStyle/>
                    <a:p>
                      <a:pPr algn="l" fontAlgn="t"/>
                      <a:r>
                        <a:rPr lang="en-US" err="1">
                          <a:effectLst/>
                        </a:rPr>
                        <a:t>Feminino</a:t>
                      </a:r>
                      <a:endParaRPr lang="en-US">
                        <a:effectLst/>
                      </a:endParaRPr>
                    </a:p>
                  </a:txBody>
                  <a:tcPr marR="60960" marT="60960">
                    <a:lnL w="7620" cap="flat" cmpd="sng" algn="ctr">
                      <a:solidFill>
                        <a:srgbClr val="E6E6E6"/>
                      </a:solidFill>
                      <a:prstDash val="solid"/>
                      <a:round/>
                      <a:headEnd type="none" w="med" len="med"/>
                      <a:tailEnd type="none" w="med" len="med"/>
                    </a:lnL>
                    <a:lnR w="6350" cap="flat" cmpd="sng" algn="ctr">
                      <a:solidFill>
                        <a:schemeClr val="tx2"/>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AFAFA"/>
                    </a:solidFill>
                  </a:tcPr>
                </a:tc>
                <a:extLst>
                  <a:ext uri="{0D108BD9-81ED-4DB2-BD59-A6C34878D82A}">
                    <a16:rowId xmlns:a16="http://schemas.microsoft.com/office/drawing/2014/main" val="395918859"/>
                  </a:ext>
                </a:extLst>
              </a:tr>
            </a:tbl>
          </a:graphicData>
        </a:graphic>
      </p:graphicFrame>
      <p:graphicFrame>
        <p:nvGraphicFramePr>
          <p:cNvPr id="5" name="Table 4">
            <a:extLst>
              <a:ext uri="{FF2B5EF4-FFF2-40B4-BE49-F238E27FC236}">
                <a16:creationId xmlns:a16="http://schemas.microsoft.com/office/drawing/2014/main" id="{18190E07-FB45-FF2F-A042-F7ADC3446881}"/>
              </a:ext>
            </a:extLst>
          </p:cNvPr>
          <p:cNvGraphicFramePr>
            <a:graphicFrameLocks noGrp="1"/>
          </p:cNvGraphicFramePr>
          <p:nvPr/>
        </p:nvGraphicFramePr>
        <p:xfrm>
          <a:off x="838200" y="4278053"/>
          <a:ext cx="10515600" cy="1158240"/>
        </p:xfrm>
        <a:graphic>
          <a:graphicData uri="http://schemas.openxmlformats.org/drawingml/2006/table">
            <a:tbl>
              <a:tblPr/>
              <a:tblGrid>
                <a:gridCol w="2628900">
                  <a:extLst>
                    <a:ext uri="{9D8B030D-6E8A-4147-A177-3AD203B41FA5}">
                      <a16:colId xmlns:a16="http://schemas.microsoft.com/office/drawing/2014/main" val="383522805"/>
                    </a:ext>
                  </a:extLst>
                </a:gridCol>
                <a:gridCol w="2628900">
                  <a:extLst>
                    <a:ext uri="{9D8B030D-6E8A-4147-A177-3AD203B41FA5}">
                      <a16:colId xmlns:a16="http://schemas.microsoft.com/office/drawing/2014/main" val="4158654507"/>
                    </a:ext>
                  </a:extLst>
                </a:gridCol>
                <a:gridCol w="2628900">
                  <a:extLst>
                    <a:ext uri="{9D8B030D-6E8A-4147-A177-3AD203B41FA5}">
                      <a16:colId xmlns:a16="http://schemas.microsoft.com/office/drawing/2014/main" val="3681319933"/>
                    </a:ext>
                  </a:extLst>
                </a:gridCol>
                <a:gridCol w="2628900">
                  <a:extLst>
                    <a:ext uri="{9D8B030D-6E8A-4147-A177-3AD203B41FA5}">
                      <a16:colId xmlns:a16="http://schemas.microsoft.com/office/drawing/2014/main" val="4016234801"/>
                    </a:ext>
                  </a:extLst>
                </a:gridCol>
              </a:tblGrid>
              <a:tr h="0">
                <a:tc>
                  <a:txBody>
                    <a:bodyPr/>
                    <a:lstStyle/>
                    <a:p>
                      <a:pPr algn="l" fontAlgn="t"/>
                      <a:r>
                        <a:rPr lang="en-US" b="1">
                          <a:effectLst/>
                        </a:rPr>
                        <a:t>Nome</a:t>
                      </a:r>
                    </a:p>
                  </a:txBody>
                  <a:tcPr marR="60960" marT="60960" marB="53340">
                    <a:lnL w="6350" cap="flat" cmpd="sng" algn="ctr">
                      <a:solidFill>
                        <a:schemeClr val="accent5"/>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accent5"/>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a:effectLst/>
                        </a:rPr>
                        <a:t>E-mail</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accent5"/>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a:effectLst/>
                        </a:rPr>
                        <a:t>Data da Consulta</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accent5"/>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1">
                          <a:effectLst/>
                        </a:rPr>
                        <a:t>Médico</a:t>
                      </a:r>
                    </a:p>
                  </a:txBody>
                  <a:tcPr marR="60960" marT="60960" marB="53340">
                    <a:lnL w="7620" cap="flat" cmpd="sng" algn="ctr">
                      <a:solidFill>
                        <a:srgbClr val="E6E6E6"/>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3881928839"/>
                  </a:ext>
                </a:extLst>
              </a:tr>
              <a:tr h="0">
                <a:tc>
                  <a:txBody>
                    <a:bodyPr/>
                    <a:lstStyle/>
                    <a:p>
                      <a:pPr algn="l" fontAlgn="t"/>
                      <a:r>
                        <a:rPr lang="en-US">
                          <a:effectLst/>
                        </a:rPr>
                        <a:t>João Pereira</a:t>
                      </a:r>
                    </a:p>
                  </a:txBody>
                  <a:tcPr marR="60960" marT="60960" marB="53340">
                    <a:lnL w="6350" cap="flat" cmpd="sng" algn="ctr">
                      <a:solidFill>
                        <a:schemeClr val="accent5"/>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US">
                          <a:solidFill>
                            <a:srgbClr val="3E45C9"/>
                          </a:solidFill>
                          <a:effectLst/>
                          <a:latin typeface="inherit"/>
                          <a:hlinkClick r:id="rId2"/>
                        </a:rPr>
                        <a:t>joao.p@gmail.com</a:t>
                      </a:r>
                      <a:endParaRPr lang="en-US">
                        <a:effectLst/>
                      </a:endParaRP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BE">
                          <a:effectLst/>
                        </a:rPr>
                        <a:t>10/05/2025</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tc>
                  <a:txBody>
                    <a:bodyPr/>
                    <a:lstStyle/>
                    <a:p>
                      <a:pPr algn="l" fontAlgn="t"/>
                      <a:r>
                        <a:rPr lang="en-US">
                          <a:effectLst/>
                        </a:rPr>
                        <a:t>Dr. Lima</a:t>
                      </a:r>
                    </a:p>
                  </a:txBody>
                  <a:tcPr marR="60960" marT="60960" marB="53340">
                    <a:lnL w="7620" cap="flat" cmpd="sng" algn="ctr">
                      <a:solidFill>
                        <a:srgbClr val="E6E6E6"/>
                      </a:solidFill>
                      <a:prstDash val="solid"/>
                      <a:round/>
                      <a:headEnd type="none" w="med" len="med"/>
                      <a:tailEnd type="none" w="med" len="med"/>
                    </a:lnL>
                    <a:lnR w="6350" cap="flat" cmpd="sng" algn="ctr">
                      <a:solidFill>
                        <a:schemeClr val="accent5"/>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AFAFA"/>
                    </a:solidFill>
                  </a:tcPr>
                </a:tc>
                <a:extLst>
                  <a:ext uri="{0D108BD9-81ED-4DB2-BD59-A6C34878D82A}">
                    <a16:rowId xmlns:a16="http://schemas.microsoft.com/office/drawing/2014/main" val="1795205888"/>
                  </a:ext>
                </a:extLst>
              </a:tr>
              <a:tr h="0">
                <a:tc>
                  <a:txBody>
                    <a:bodyPr/>
                    <a:lstStyle/>
                    <a:p>
                      <a:pPr algn="l" fontAlgn="t"/>
                      <a:r>
                        <a:rPr lang="en-US">
                          <a:effectLst/>
                        </a:rPr>
                        <a:t>Ana Souza</a:t>
                      </a:r>
                    </a:p>
                  </a:txBody>
                  <a:tcPr marR="60960" marT="60960">
                    <a:lnL w="6350" cap="flat" cmpd="sng" algn="ctr">
                      <a:solidFill>
                        <a:schemeClr val="accent5"/>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5"/>
                      </a:solidFill>
                      <a:prstDash val="solid"/>
                      <a:round/>
                      <a:headEnd type="none" w="med" len="med"/>
                      <a:tailEnd type="none" w="med" len="med"/>
                    </a:lnB>
                    <a:solidFill>
                      <a:srgbClr val="FAFAFA"/>
                    </a:solidFill>
                  </a:tcPr>
                </a:tc>
                <a:tc>
                  <a:txBody>
                    <a:bodyPr/>
                    <a:lstStyle/>
                    <a:p>
                      <a:pPr algn="l" fontAlgn="t"/>
                      <a:r>
                        <a:rPr lang="en-US">
                          <a:solidFill>
                            <a:srgbClr val="3E45C9"/>
                          </a:solidFill>
                          <a:effectLst/>
                          <a:latin typeface="inherit"/>
                          <a:hlinkClick r:id="rId3"/>
                        </a:rPr>
                        <a:t>ana.souza@clinica.br</a:t>
                      </a:r>
                      <a:endParaRPr lang="en-US">
                        <a:effectLst/>
                      </a:endParaRPr>
                    </a:p>
                  </a:txBody>
                  <a:tcPr marR="60960" marT="6096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5"/>
                      </a:solidFill>
                      <a:prstDash val="solid"/>
                      <a:round/>
                      <a:headEnd type="none" w="med" len="med"/>
                      <a:tailEnd type="none" w="med" len="med"/>
                    </a:lnB>
                    <a:solidFill>
                      <a:srgbClr val="FAFAFA"/>
                    </a:solidFill>
                  </a:tcPr>
                </a:tc>
                <a:tc>
                  <a:txBody>
                    <a:bodyPr/>
                    <a:lstStyle/>
                    <a:p>
                      <a:pPr algn="l" fontAlgn="t"/>
                      <a:r>
                        <a:rPr lang="en-BE">
                          <a:effectLst/>
                        </a:rPr>
                        <a:t>12/05/2025</a:t>
                      </a:r>
                    </a:p>
                  </a:txBody>
                  <a:tcPr marR="60960" marT="6096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5"/>
                      </a:solidFill>
                      <a:prstDash val="solid"/>
                      <a:round/>
                      <a:headEnd type="none" w="med" len="med"/>
                      <a:tailEnd type="none" w="med" len="med"/>
                    </a:lnB>
                    <a:solidFill>
                      <a:srgbClr val="FAFAFA"/>
                    </a:solidFill>
                  </a:tcPr>
                </a:tc>
                <a:tc>
                  <a:txBody>
                    <a:bodyPr/>
                    <a:lstStyle/>
                    <a:p>
                      <a:pPr algn="l" fontAlgn="t"/>
                      <a:r>
                        <a:rPr lang="en-US">
                          <a:effectLst/>
                        </a:rPr>
                        <a:t>Dr. Lima</a:t>
                      </a:r>
                    </a:p>
                  </a:txBody>
                  <a:tcPr marR="60960" marT="60960">
                    <a:lnL w="7620" cap="flat" cmpd="sng" algn="ctr">
                      <a:solidFill>
                        <a:srgbClr val="E6E6E6"/>
                      </a:solidFill>
                      <a:prstDash val="solid"/>
                      <a:round/>
                      <a:headEnd type="none" w="med" len="med"/>
                      <a:tailEnd type="none" w="med" len="med"/>
                    </a:lnL>
                    <a:lnR w="6350" cap="flat" cmpd="sng" algn="ctr">
                      <a:solidFill>
                        <a:schemeClr val="accent5"/>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5"/>
                      </a:solidFill>
                      <a:prstDash val="solid"/>
                      <a:round/>
                      <a:headEnd type="none" w="med" len="med"/>
                      <a:tailEnd type="none" w="med" len="med"/>
                    </a:lnB>
                    <a:solidFill>
                      <a:srgbClr val="FAFAFA"/>
                    </a:solidFill>
                  </a:tcPr>
                </a:tc>
                <a:extLst>
                  <a:ext uri="{0D108BD9-81ED-4DB2-BD59-A6C34878D82A}">
                    <a16:rowId xmlns:a16="http://schemas.microsoft.com/office/drawing/2014/main" val="1466182283"/>
                  </a:ext>
                </a:extLst>
              </a:tr>
            </a:tbl>
          </a:graphicData>
        </a:graphic>
      </p:graphicFrame>
      <p:graphicFrame>
        <p:nvGraphicFramePr>
          <p:cNvPr id="6" name="Table 5">
            <a:extLst>
              <a:ext uri="{FF2B5EF4-FFF2-40B4-BE49-F238E27FC236}">
                <a16:creationId xmlns:a16="http://schemas.microsoft.com/office/drawing/2014/main" id="{79F2A082-C0FB-60AB-8961-EC8B3789BF02}"/>
              </a:ext>
            </a:extLst>
          </p:cNvPr>
          <p:cNvGraphicFramePr>
            <a:graphicFrameLocks noGrp="1"/>
          </p:cNvGraphicFramePr>
          <p:nvPr/>
        </p:nvGraphicFramePr>
        <p:xfrm>
          <a:off x="838200" y="3306011"/>
          <a:ext cx="10515600" cy="777240"/>
        </p:xfrm>
        <a:graphic>
          <a:graphicData uri="http://schemas.openxmlformats.org/drawingml/2006/table">
            <a:tbl>
              <a:tblPr/>
              <a:tblGrid>
                <a:gridCol w="3505200">
                  <a:extLst>
                    <a:ext uri="{9D8B030D-6E8A-4147-A177-3AD203B41FA5}">
                      <a16:colId xmlns:a16="http://schemas.microsoft.com/office/drawing/2014/main" val="509592278"/>
                    </a:ext>
                  </a:extLst>
                </a:gridCol>
                <a:gridCol w="3505200">
                  <a:extLst>
                    <a:ext uri="{9D8B030D-6E8A-4147-A177-3AD203B41FA5}">
                      <a16:colId xmlns:a16="http://schemas.microsoft.com/office/drawing/2014/main" val="234818261"/>
                    </a:ext>
                  </a:extLst>
                </a:gridCol>
                <a:gridCol w="3505200">
                  <a:extLst>
                    <a:ext uri="{9D8B030D-6E8A-4147-A177-3AD203B41FA5}">
                      <a16:colId xmlns:a16="http://schemas.microsoft.com/office/drawing/2014/main" val="1387550479"/>
                    </a:ext>
                  </a:extLst>
                </a:gridCol>
              </a:tblGrid>
              <a:tr h="0">
                <a:tc>
                  <a:txBody>
                    <a:bodyPr/>
                    <a:lstStyle/>
                    <a:p>
                      <a:pPr algn="l" fontAlgn="t"/>
                      <a:r>
                        <a:rPr lang="en-US" b="0" err="1">
                          <a:effectLst/>
                        </a:rPr>
                        <a:t>Faixa</a:t>
                      </a:r>
                      <a:r>
                        <a:rPr lang="en-US" b="0">
                          <a:effectLst/>
                        </a:rPr>
                        <a:t> </a:t>
                      </a:r>
                      <a:r>
                        <a:rPr lang="en-US" b="0" err="1">
                          <a:effectLst/>
                        </a:rPr>
                        <a:t>Etária</a:t>
                      </a:r>
                      <a:endParaRPr lang="en-US" b="0">
                        <a:effectLst/>
                      </a:endParaRPr>
                    </a:p>
                  </a:txBody>
                  <a:tcPr marR="60960" marT="60960" marB="53340">
                    <a:lnL w="6350" cap="flat" cmpd="sng" algn="ctr">
                      <a:solidFill>
                        <a:schemeClr val="accent2"/>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accent2"/>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0">
                          <a:effectLst/>
                        </a:rPr>
                        <a:t>Região</a:t>
                      </a: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6350" cap="flat" cmpd="sng" algn="ctr">
                      <a:solidFill>
                        <a:schemeClr val="accent2"/>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algn="l" fontAlgn="t"/>
                      <a:r>
                        <a:rPr lang="en-US" b="0">
                          <a:effectLst/>
                        </a:rPr>
                        <a:t>Percentual com Hipertensão</a:t>
                      </a:r>
                    </a:p>
                  </a:txBody>
                  <a:tcPr marR="60960" marT="60960" marB="53340">
                    <a:lnL w="7620" cap="flat" cmpd="sng" algn="ctr">
                      <a:solidFill>
                        <a:srgbClr val="E6E6E6"/>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4245642341"/>
                  </a:ext>
                </a:extLst>
              </a:tr>
              <a:tr h="0">
                <a:tc>
                  <a:txBody>
                    <a:bodyPr/>
                    <a:lstStyle/>
                    <a:p>
                      <a:pPr algn="l" fontAlgn="t"/>
                      <a:r>
                        <a:rPr lang="en-BE">
                          <a:effectLst/>
                        </a:rPr>
                        <a:t>18–30</a:t>
                      </a:r>
                    </a:p>
                  </a:txBody>
                  <a:tcPr marR="60960" marT="60960" marB="53340">
                    <a:lnL w="6350" cap="flat" cmpd="sng" algn="ctr">
                      <a:solidFill>
                        <a:schemeClr val="accent2"/>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FAFAFA"/>
                    </a:solidFill>
                  </a:tcPr>
                </a:tc>
                <a:tc>
                  <a:txBody>
                    <a:bodyPr/>
                    <a:lstStyle/>
                    <a:p>
                      <a:pPr algn="l" fontAlgn="t"/>
                      <a:r>
                        <a:rPr lang="en-US" err="1">
                          <a:effectLst/>
                        </a:rPr>
                        <a:t>Sudeste</a:t>
                      </a:r>
                      <a:endParaRPr lang="en-US">
                        <a:effectLst/>
                      </a:endParaRPr>
                    </a:p>
                  </a:txBody>
                  <a:tcPr marR="60960" marT="60960" marB="53340">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FAFAFA"/>
                    </a:solidFill>
                  </a:tcPr>
                </a:tc>
                <a:tc>
                  <a:txBody>
                    <a:bodyPr/>
                    <a:lstStyle/>
                    <a:p>
                      <a:pPr algn="l" fontAlgn="t"/>
                      <a:r>
                        <a:rPr lang="en-BE">
                          <a:effectLst/>
                        </a:rPr>
                        <a:t>12%</a:t>
                      </a:r>
                    </a:p>
                  </a:txBody>
                  <a:tcPr marR="60960" marT="60960" marB="53340">
                    <a:lnL w="7620" cap="flat" cmpd="sng" algn="ctr">
                      <a:solidFill>
                        <a:srgbClr val="E6E6E6"/>
                      </a:solidFill>
                      <a:prstDash val="solid"/>
                      <a:round/>
                      <a:headEnd type="none" w="med" len="med"/>
                      <a:tailEnd type="none" w="med" len="med"/>
                    </a:lnL>
                    <a:lnR w="6350" cap="flat" cmpd="sng" algn="ctr">
                      <a:solidFill>
                        <a:schemeClr val="accent2"/>
                      </a:solidFill>
                      <a:prstDash val="solid"/>
                      <a:round/>
                      <a:headEnd type="none" w="med" len="med"/>
                      <a:tailEnd type="none" w="med" len="med"/>
                    </a:lnR>
                    <a:lnT w="7620" cap="flat" cmpd="sng" algn="ctr">
                      <a:solidFill>
                        <a:srgbClr val="E6E6E6"/>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FAFAFA"/>
                    </a:solidFill>
                  </a:tcPr>
                </a:tc>
                <a:extLst>
                  <a:ext uri="{0D108BD9-81ED-4DB2-BD59-A6C34878D82A}">
                    <a16:rowId xmlns:a16="http://schemas.microsoft.com/office/drawing/2014/main" val="3801850478"/>
                  </a:ext>
                </a:extLst>
              </a:tr>
            </a:tbl>
          </a:graphicData>
        </a:graphic>
      </p:graphicFrame>
    </p:spTree>
    <p:extLst>
      <p:ext uri="{BB962C8B-B14F-4D97-AF65-F5344CB8AC3E}">
        <p14:creationId xmlns:p14="http://schemas.microsoft.com/office/powerpoint/2010/main" val="287220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llustration of galaxy in space">
            <a:extLst>
              <a:ext uri="{FF2B5EF4-FFF2-40B4-BE49-F238E27FC236}">
                <a16:creationId xmlns:a16="http://schemas.microsoft.com/office/drawing/2014/main" id="{45E8DA25-6154-3A63-09AD-ED29D9E8E040}"/>
              </a:ext>
            </a:extLst>
          </p:cNvPr>
          <p:cNvPicPr>
            <a:picLocks noChangeAspect="1"/>
          </p:cNvPicPr>
          <p:nvPr/>
        </p:nvPicPr>
        <p:blipFill>
          <a:blip r:embed="rId2"/>
          <a:srcRect b="20792"/>
          <a:stretch/>
        </p:blipFill>
        <p:spPr>
          <a:xfrm>
            <a:off x="0" y="0"/>
            <a:ext cx="12192000" cy="6858000"/>
          </a:xfrm>
          <a:prstGeom prst="rect">
            <a:avLst/>
          </a:prstGeom>
        </p:spPr>
      </p:pic>
      <p:sp>
        <p:nvSpPr>
          <p:cNvPr id="2" name="Title 1">
            <a:extLst>
              <a:ext uri="{FF2B5EF4-FFF2-40B4-BE49-F238E27FC236}">
                <a16:creationId xmlns:a16="http://schemas.microsoft.com/office/drawing/2014/main" id="{64E5A214-09AD-9A4C-070B-450EC86C1A24}"/>
              </a:ext>
            </a:extLst>
          </p:cNvPr>
          <p:cNvSpPr>
            <a:spLocks noGrp="1"/>
          </p:cNvSpPr>
          <p:nvPr>
            <p:ph type="title"/>
          </p:nvPr>
        </p:nvSpPr>
        <p:spPr/>
        <p:txBody>
          <a:bodyPr/>
          <a:lstStyle/>
          <a:p>
            <a:pPr algn="r"/>
            <a:r>
              <a:rPr lang="en-US">
                <a:solidFill>
                  <a:schemeClr val="bg1"/>
                </a:solidFill>
              </a:rPr>
              <a:t>O UNIVERSO IMPORTA</a:t>
            </a:r>
            <a:endParaRPr lang="en-BE">
              <a:solidFill>
                <a:schemeClr val="bg1"/>
              </a:solidFill>
            </a:endParaRPr>
          </a:p>
        </p:txBody>
      </p:sp>
    </p:spTree>
    <p:extLst>
      <p:ext uri="{BB962C8B-B14F-4D97-AF65-F5344CB8AC3E}">
        <p14:creationId xmlns:p14="http://schemas.microsoft.com/office/powerpoint/2010/main" val="397732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023AFA-4A50-22B8-084C-E56216FE1DF1}"/>
              </a:ext>
            </a:extLst>
          </p:cNvPr>
          <p:cNvSpPr>
            <a:spLocks noGrp="1"/>
          </p:cNvSpPr>
          <p:nvPr>
            <p:ph type="body" sz="quarter" idx="10"/>
          </p:nvPr>
        </p:nvSpPr>
        <p:spPr/>
        <p:txBody>
          <a:bodyPr anchor="ctr"/>
          <a:lstStyle/>
          <a:p>
            <a:r>
              <a:rPr lang="en-US" dirty="0"/>
              <a:t>Matheus Lourenço</a:t>
            </a:r>
          </a:p>
          <a:p>
            <a:r>
              <a:rPr lang="en-US" dirty="0">
                <a:hlinkClick r:id="rId2"/>
              </a:rPr>
              <a:t>Matheus.lourenco@vib.be</a:t>
            </a:r>
            <a:r>
              <a:rPr lang="en-US" dirty="0"/>
              <a:t> </a:t>
            </a:r>
          </a:p>
        </p:txBody>
      </p:sp>
    </p:spTree>
    <p:extLst>
      <p:ext uri="{BB962C8B-B14F-4D97-AF65-F5344CB8AC3E}">
        <p14:creationId xmlns:p14="http://schemas.microsoft.com/office/powerpoint/2010/main" val="1523851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7641-30B4-B4BB-3432-7E8B39FE159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EB41483-25BC-0F85-A48A-ECE2CE0C4BA3}"/>
              </a:ext>
            </a:extLst>
          </p:cNvPr>
          <p:cNvSpPr/>
          <p:nvPr/>
        </p:nvSpPr>
        <p:spPr>
          <a:xfrm>
            <a:off x="0" y="0"/>
            <a:ext cx="12192000" cy="685800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Freeform: Shape 9">
            <a:extLst>
              <a:ext uri="{FF2B5EF4-FFF2-40B4-BE49-F238E27FC236}">
                <a16:creationId xmlns:a16="http://schemas.microsoft.com/office/drawing/2014/main" id="{D62B998C-13D3-813E-3F24-56F40A770D48}"/>
              </a:ext>
            </a:extLst>
          </p:cNvPr>
          <p:cNvSpPr/>
          <p:nvPr/>
        </p:nvSpPr>
        <p:spPr>
          <a:xfrm rot="16200000" flipH="1">
            <a:off x="6307603" y="5611373"/>
            <a:ext cx="2290034" cy="164978"/>
          </a:xfrm>
          <a:custGeom>
            <a:avLst/>
            <a:gdLst>
              <a:gd name="connsiteX0" fmla="*/ 0 w 2290034"/>
              <a:gd name="connsiteY0" fmla="*/ 0 h 164978"/>
              <a:gd name="connsiteX1" fmla="*/ 2290034 w 2290034"/>
              <a:gd name="connsiteY1" fmla="*/ 0 h 164978"/>
              <a:gd name="connsiteX2" fmla="*/ 2290034 w 2290034"/>
              <a:gd name="connsiteY2" fmla="*/ 164979 h 164978"/>
              <a:gd name="connsiteX3" fmla="*/ 0 w 2290034"/>
              <a:gd name="connsiteY3" fmla="*/ 164979 h 164978"/>
            </a:gdLst>
            <a:ahLst/>
            <a:cxnLst>
              <a:cxn ang="0">
                <a:pos x="connsiteX0" y="connsiteY0"/>
              </a:cxn>
              <a:cxn ang="0">
                <a:pos x="connsiteX1" y="connsiteY1"/>
              </a:cxn>
              <a:cxn ang="0">
                <a:pos x="connsiteX2" y="connsiteY2"/>
              </a:cxn>
              <a:cxn ang="0">
                <a:pos x="connsiteX3" y="connsiteY3"/>
              </a:cxn>
            </a:cxnLst>
            <a:rect l="l" t="t" r="r" b="b"/>
            <a:pathLst>
              <a:path w="2290034" h="164978">
                <a:moveTo>
                  <a:pt x="0" y="0"/>
                </a:moveTo>
                <a:lnTo>
                  <a:pt x="2290034" y="0"/>
                </a:lnTo>
                <a:lnTo>
                  <a:pt x="2290034" y="164979"/>
                </a:lnTo>
                <a:lnTo>
                  <a:pt x="0" y="164979"/>
                </a:lnTo>
                <a:close/>
              </a:path>
            </a:pathLst>
          </a:custGeom>
          <a:solidFill>
            <a:srgbClr val="C4AFD3"/>
          </a:solidFill>
          <a:ln w="23644" cap="flat">
            <a:solidFill>
              <a:schemeClr val="accent3"/>
            </a:solidFill>
            <a:prstDash val="solid"/>
            <a:miter/>
          </a:ln>
        </p:spPr>
        <p:txBody>
          <a:bodyPr rtlCol="0" anchor="ctr"/>
          <a:lstStyle/>
          <a:p>
            <a:endParaRPr lang="en-BE"/>
          </a:p>
        </p:txBody>
      </p:sp>
      <p:grpSp>
        <p:nvGrpSpPr>
          <p:cNvPr id="12" name="Graphic 7">
            <a:extLst>
              <a:ext uri="{FF2B5EF4-FFF2-40B4-BE49-F238E27FC236}">
                <a16:creationId xmlns:a16="http://schemas.microsoft.com/office/drawing/2014/main" id="{627FC6BA-B851-D98D-A2CC-44AD6B289758}"/>
              </a:ext>
            </a:extLst>
          </p:cNvPr>
          <p:cNvGrpSpPr/>
          <p:nvPr/>
        </p:nvGrpSpPr>
        <p:grpSpPr>
          <a:xfrm flipH="1">
            <a:off x="4262123" y="5059077"/>
            <a:ext cx="1600802" cy="1779984"/>
            <a:chOff x="9952602" y="5059077"/>
            <a:chExt cx="1600802" cy="1779984"/>
          </a:xfrm>
        </p:grpSpPr>
        <p:sp>
          <p:nvSpPr>
            <p:cNvPr id="13" name="Freeform: Shape 12">
              <a:extLst>
                <a:ext uri="{FF2B5EF4-FFF2-40B4-BE49-F238E27FC236}">
                  <a16:creationId xmlns:a16="http://schemas.microsoft.com/office/drawing/2014/main" id="{9B5C5456-4961-2F2D-DD84-5F0D286603BA}"/>
                </a:ext>
              </a:extLst>
            </p:cNvPr>
            <p:cNvSpPr/>
            <p:nvPr/>
          </p:nvSpPr>
          <p:spPr>
            <a:xfrm>
              <a:off x="10636553" y="5196013"/>
              <a:ext cx="242187" cy="460519"/>
            </a:xfrm>
            <a:custGeom>
              <a:avLst/>
              <a:gdLst>
                <a:gd name="connsiteX0" fmla="*/ 0 w 242187"/>
                <a:gd name="connsiteY0" fmla="*/ 0 h 460519"/>
                <a:gd name="connsiteX1" fmla="*/ 242187 w 242187"/>
                <a:gd name="connsiteY1" fmla="*/ 0 h 460519"/>
                <a:gd name="connsiteX2" fmla="*/ 242187 w 242187"/>
                <a:gd name="connsiteY2" fmla="*/ 460520 h 460519"/>
                <a:gd name="connsiteX3" fmla="*/ 0 w 242187"/>
                <a:gd name="connsiteY3" fmla="*/ 460520 h 460519"/>
              </a:gdLst>
              <a:ahLst/>
              <a:cxnLst>
                <a:cxn ang="0">
                  <a:pos x="connsiteX0" y="connsiteY0"/>
                </a:cxn>
                <a:cxn ang="0">
                  <a:pos x="connsiteX1" y="connsiteY1"/>
                </a:cxn>
                <a:cxn ang="0">
                  <a:pos x="connsiteX2" y="connsiteY2"/>
                </a:cxn>
                <a:cxn ang="0">
                  <a:pos x="connsiteX3" y="connsiteY3"/>
                </a:cxn>
              </a:cxnLst>
              <a:rect l="l" t="t" r="r" b="b"/>
              <a:pathLst>
                <a:path w="242187" h="460519">
                  <a:moveTo>
                    <a:pt x="0" y="0"/>
                  </a:moveTo>
                  <a:lnTo>
                    <a:pt x="242187" y="0"/>
                  </a:lnTo>
                  <a:lnTo>
                    <a:pt x="242187" y="460520"/>
                  </a:lnTo>
                  <a:lnTo>
                    <a:pt x="0" y="460520"/>
                  </a:lnTo>
                  <a:close/>
                </a:path>
              </a:pathLst>
            </a:custGeom>
            <a:solidFill>
              <a:srgbClr val="FFFFFF"/>
            </a:solidFill>
            <a:ln w="23644" cap="flat">
              <a:solidFill>
                <a:schemeClr val="accent3"/>
              </a:solidFill>
              <a:prstDash val="solid"/>
              <a:miter/>
            </a:ln>
          </p:spPr>
          <p:txBody>
            <a:bodyPr rtlCol="0" anchor="ctr"/>
            <a:lstStyle/>
            <a:p>
              <a:endParaRPr lang="en-BE"/>
            </a:p>
          </p:txBody>
        </p:sp>
        <p:sp>
          <p:nvSpPr>
            <p:cNvPr id="14" name="Freeform: Shape 13">
              <a:extLst>
                <a:ext uri="{FF2B5EF4-FFF2-40B4-BE49-F238E27FC236}">
                  <a16:creationId xmlns:a16="http://schemas.microsoft.com/office/drawing/2014/main" id="{3D408D18-C59D-A49C-6E28-CA185693A923}"/>
                </a:ext>
              </a:extLst>
            </p:cNvPr>
            <p:cNvSpPr/>
            <p:nvPr/>
          </p:nvSpPr>
          <p:spPr>
            <a:xfrm>
              <a:off x="10714490" y="5656533"/>
              <a:ext cx="86495" cy="752419"/>
            </a:xfrm>
            <a:custGeom>
              <a:avLst/>
              <a:gdLst>
                <a:gd name="connsiteX0" fmla="*/ 0 w 86495"/>
                <a:gd name="connsiteY0" fmla="*/ 0 h 752419"/>
                <a:gd name="connsiteX1" fmla="*/ 86495 w 86495"/>
                <a:gd name="connsiteY1" fmla="*/ 0 h 752419"/>
                <a:gd name="connsiteX2" fmla="*/ 86495 w 86495"/>
                <a:gd name="connsiteY2" fmla="*/ 752419 h 752419"/>
                <a:gd name="connsiteX3" fmla="*/ 0 w 86495"/>
                <a:gd name="connsiteY3" fmla="*/ 752419 h 752419"/>
              </a:gdLst>
              <a:ahLst/>
              <a:cxnLst>
                <a:cxn ang="0">
                  <a:pos x="connsiteX0" y="connsiteY0"/>
                </a:cxn>
                <a:cxn ang="0">
                  <a:pos x="connsiteX1" y="connsiteY1"/>
                </a:cxn>
                <a:cxn ang="0">
                  <a:pos x="connsiteX2" y="connsiteY2"/>
                </a:cxn>
                <a:cxn ang="0">
                  <a:pos x="connsiteX3" y="connsiteY3"/>
                </a:cxn>
              </a:cxnLst>
              <a:rect l="l" t="t" r="r" b="b"/>
              <a:pathLst>
                <a:path w="86495" h="752419">
                  <a:moveTo>
                    <a:pt x="0" y="0"/>
                  </a:moveTo>
                  <a:lnTo>
                    <a:pt x="86495" y="0"/>
                  </a:lnTo>
                  <a:lnTo>
                    <a:pt x="86495" y="752419"/>
                  </a:lnTo>
                  <a:lnTo>
                    <a:pt x="0" y="752419"/>
                  </a:lnTo>
                  <a:close/>
                </a:path>
              </a:pathLst>
            </a:custGeom>
            <a:solidFill>
              <a:srgbClr val="FFFFFF"/>
            </a:solidFill>
            <a:ln w="23644" cap="flat">
              <a:solidFill>
                <a:schemeClr val="accent3"/>
              </a:solidFill>
              <a:prstDash val="solid"/>
              <a:miter/>
            </a:ln>
          </p:spPr>
          <p:txBody>
            <a:bodyPr rtlCol="0" anchor="ctr"/>
            <a:lstStyle/>
            <a:p>
              <a:endParaRPr lang="en-BE"/>
            </a:p>
          </p:txBody>
        </p:sp>
        <p:sp>
          <p:nvSpPr>
            <p:cNvPr id="15" name="Freeform: Shape 14">
              <a:extLst>
                <a:ext uri="{FF2B5EF4-FFF2-40B4-BE49-F238E27FC236}">
                  <a16:creationId xmlns:a16="http://schemas.microsoft.com/office/drawing/2014/main" id="{15AA5A65-D56E-6BE5-6C84-1E26F133FD7D}"/>
                </a:ext>
              </a:extLst>
            </p:cNvPr>
            <p:cNvSpPr/>
            <p:nvPr/>
          </p:nvSpPr>
          <p:spPr>
            <a:xfrm>
              <a:off x="10107019" y="5059077"/>
              <a:ext cx="1301619" cy="188468"/>
            </a:xfrm>
            <a:custGeom>
              <a:avLst/>
              <a:gdLst>
                <a:gd name="connsiteX0" fmla="*/ 1207476 w 1301619"/>
                <a:gd name="connsiteY0" fmla="*/ 0 h 188468"/>
                <a:gd name="connsiteX1" fmla="*/ 1301619 w 1301619"/>
                <a:gd name="connsiteY1" fmla="*/ 94144 h 188468"/>
                <a:gd name="connsiteX2" fmla="*/ 1301619 w 1301619"/>
                <a:gd name="connsiteY2" fmla="*/ 94326 h 188468"/>
                <a:gd name="connsiteX3" fmla="*/ 1207476 w 1301619"/>
                <a:gd name="connsiteY3" fmla="*/ 188469 h 188468"/>
                <a:gd name="connsiteX4" fmla="*/ 94143 w 1301619"/>
                <a:gd name="connsiteY4" fmla="*/ 188469 h 188468"/>
                <a:gd name="connsiteX5" fmla="*/ 0 w 1301619"/>
                <a:gd name="connsiteY5" fmla="*/ 94326 h 188468"/>
                <a:gd name="connsiteX6" fmla="*/ 0 w 1301619"/>
                <a:gd name="connsiteY6" fmla="*/ 94144 h 188468"/>
                <a:gd name="connsiteX7" fmla="*/ 94143 w 1301619"/>
                <a:gd name="connsiteY7" fmla="*/ 0 h 1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1619" h="188468">
                  <a:moveTo>
                    <a:pt x="1207476" y="0"/>
                  </a:moveTo>
                  <a:cubicBezTo>
                    <a:pt x="1259470" y="0"/>
                    <a:pt x="1301619" y="42149"/>
                    <a:pt x="1301619" y="94144"/>
                  </a:cubicBezTo>
                  <a:lnTo>
                    <a:pt x="1301619" y="94326"/>
                  </a:lnTo>
                  <a:cubicBezTo>
                    <a:pt x="1301619" y="146320"/>
                    <a:pt x="1259470" y="188469"/>
                    <a:pt x="1207476" y="188469"/>
                  </a:cubicBezTo>
                  <a:lnTo>
                    <a:pt x="94143" y="188469"/>
                  </a:lnTo>
                  <a:cubicBezTo>
                    <a:pt x="42149" y="188469"/>
                    <a:pt x="0" y="146320"/>
                    <a:pt x="0" y="94326"/>
                  </a:cubicBezTo>
                  <a:lnTo>
                    <a:pt x="0" y="94144"/>
                  </a:lnTo>
                  <a:cubicBezTo>
                    <a:pt x="0" y="42149"/>
                    <a:pt x="42149" y="0"/>
                    <a:pt x="94143" y="0"/>
                  </a:cubicBezTo>
                  <a:close/>
                </a:path>
              </a:pathLst>
            </a:custGeom>
            <a:solidFill>
              <a:srgbClr val="FFFFFF"/>
            </a:solidFill>
            <a:ln w="23644" cap="flat">
              <a:solidFill>
                <a:schemeClr val="accent3"/>
              </a:solidFill>
              <a:prstDash val="solid"/>
              <a:miter/>
            </a:ln>
          </p:spPr>
          <p:txBody>
            <a:bodyPr rtlCol="0" anchor="ctr"/>
            <a:lstStyle/>
            <a:p>
              <a:endParaRPr lang="en-BE"/>
            </a:p>
          </p:txBody>
        </p:sp>
        <p:grpSp>
          <p:nvGrpSpPr>
            <p:cNvPr id="16" name="Graphic 7">
              <a:extLst>
                <a:ext uri="{FF2B5EF4-FFF2-40B4-BE49-F238E27FC236}">
                  <a16:creationId xmlns:a16="http://schemas.microsoft.com/office/drawing/2014/main" id="{F0B31391-2AE8-FAB2-4B27-DF8550493B97}"/>
                </a:ext>
              </a:extLst>
            </p:cNvPr>
            <p:cNvGrpSpPr/>
            <p:nvPr/>
          </p:nvGrpSpPr>
          <p:grpSpPr>
            <a:xfrm>
              <a:off x="9952602" y="6379270"/>
              <a:ext cx="299365" cy="459791"/>
              <a:chOff x="9952602" y="6379270"/>
              <a:chExt cx="299365" cy="459791"/>
            </a:xfrm>
          </p:grpSpPr>
          <p:sp>
            <p:nvSpPr>
              <p:cNvPr id="17" name="Freeform: Shape 16">
                <a:extLst>
                  <a:ext uri="{FF2B5EF4-FFF2-40B4-BE49-F238E27FC236}">
                    <a16:creationId xmlns:a16="http://schemas.microsoft.com/office/drawing/2014/main" id="{5742D869-DA40-905E-E762-818C6ABC82EF}"/>
                  </a:ext>
                </a:extLst>
              </p:cNvPr>
              <p:cNvSpPr/>
              <p:nvPr/>
            </p:nvSpPr>
            <p:spPr>
              <a:xfrm>
                <a:off x="10102285" y="6379270"/>
                <a:ext cx="18209" cy="265859"/>
              </a:xfrm>
              <a:custGeom>
                <a:avLst/>
                <a:gdLst>
                  <a:gd name="connsiteX0" fmla="*/ 0 w 18209"/>
                  <a:gd name="connsiteY0" fmla="*/ 0 h 265859"/>
                  <a:gd name="connsiteX1" fmla="*/ 0 w 18209"/>
                  <a:gd name="connsiteY1" fmla="*/ 265860 h 265859"/>
                </a:gdLst>
                <a:ahLst/>
                <a:cxnLst>
                  <a:cxn ang="0">
                    <a:pos x="connsiteX0" y="connsiteY0"/>
                  </a:cxn>
                  <a:cxn ang="0">
                    <a:pos x="connsiteX1" y="connsiteY1"/>
                  </a:cxn>
                </a:cxnLst>
                <a:rect l="l" t="t" r="r" b="b"/>
                <a:pathLst>
                  <a:path w="18209" h="265859">
                    <a:moveTo>
                      <a:pt x="0" y="0"/>
                    </a:moveTo>
                    <a:lnTo>
                      <a:pt x="0" y="265860"/>
                    </a:lnTo>
                  </a:path>
                </a:pathLst>
              </a:custGeom>
              <a:ln w="23644" cap="flat">
                <a:solidFill>
                  <a:schemeClr val="accent3"/>
                </a:solidFill>
                <a:prstDash val="solid"/>
                <a:miter/>
              </a:ln>
            </p:spPr>
            <p:txBody>
              <a:bodyPr rtlCol="0" anchor="ctr"/>
              <a:lstStyle/>
              <a:p>
                <a:endParaRPr lang="en-BE"/>
              </a:p>
            </p:txBody>
          </p:sp>
          <p:grpSp>
            <p:nvGrpSpPr>
              <p:cNvPr id="18" name="Graphic 7">
                <a:extLst>
                  <a:ext uri="{FF2B5EF4-FFF2-40B4-BE49-F238E27FC236}">
                    <a16:creationId xmlns:a16="http://schemas.microsoft.com/office/drawing/2014/main" id="{CABBCAF3-FF80-1E39-C35C-4F681C46D4A7}"/>
                  </a:ext>
                </a:extLst>
              </p:cNvPr>
              <p:cNvGrpSpPr/>
              <p:nvPr/>
            </p:nvGrpSpPr>
            <p:grpSpPr>
              <a:xfrm>
                <a:off x="9952602" y="6539696"/>
                <a:ext cx="299365" cy="299365"/>
                <a:chOff x="9952602" y="6539696"/>
                <a:chExt cx="299365" cy="299365"/>
              </a:xfrm>
            </p:grpSpPr>
            <p:sp>
              <p:nvSpPr>
                <p:cNvPr id="19" name="Freeform: Shape 18">
                  <a:extLst>
                    <a:ext uri="{FF2B5EF4-FFF2-40B4-BE49-F238E27FC236}">
                      <a16:creationId xmlns:a16="http://schemas.microsoft.com/office/drawing/2014/main" id="{CA68DFC6-5813-2197-C317-AE156E9776D6}"/>
                    </a:ext>
                  </a:extLst>
                </p:cNvPr>
                <p:cNvSpPr/>
                <p:nvPr/>
              </p:nvSpPr>
              <p:spPr>
                <a:xfrm>
                  <a:off x="9952602" y="6539696"/>
                  <a:ext cx="299365" cy="299365"/>
                </a:xfrm>
                <a:custGeom>
                  <a:avLst/>
                  <a:gdLst>
                    <a:gd name="connsiteX0" fmla="*/ 299365 w 299365"/>
                    <a:gd name="connsiteY0" fmla="*/ 149683 h 299365"/>
                    <a:gd name="connsiteX1" fmla="*/ 149683 w 299365"/>
                    <a:gd name="connsiteY1" fmla="*/ 299365 h 299365"/>
                    <a:gd name="connsiteX2" fmla="*/ 0 w 299365"/>
                    <a:gd name="connsiteY2" fmla="*/ 149683 h 299365"/>
                    <a:gd name="connsiteX3" fmla="*/ 149683 w 299365"/>
                    <a:gd name="connsiteY3" fmla="*/ 0 h 299365"/>
                    <a:gd name="connsiteX4" fmla="*/ 299365 w 299365"/>
                    <a:gd name="connsiteY4" fmla="*/ 149683 h 299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65" h="299365">
                      <a:moveTo>
                        <a:pt x="299365" y="149683"/>
                      </a:moveTo>
                      <a:cubicBezTo>
                        <a:pt x="299365" y="232350"/>
                        <a:pt x="232350" y="299365"/>
                        <a:pt x="149683" y="299365"/>
                      </a:cubicBezTo>
                      <a:cubicBezTo>
                        <a:pt x="67015" y="299365"/>
                        <a:pt x="0" y="232350"/>
                        <a:pt x="0" y="149683"/>
                      </a:cubicBezTo>
                      <a:cubicBezTo>
                        <a:pt x="0" y="67015"/>
                        <a:pt x="67015" y="0"/>
                        <a:pt x="149683" y="0"/>
                      </a:cubicBezTo>
                      <a:cubicBezTo>
                        <a:pt x="232350" y="0"/>
                        <a:pt x="299365" y="67015"/>
                        <a:pt x="299365" y="149683"/>
                      </a:cubicBezTo>
                      <a:close/>
                    </a:path>
                  </a:pathLst>
                </a:custGeom>
                <a:solidFill>
                  <a:srgbClr val="FFFFFF"/>
                </a:solidFill>
                <a:ln w="23644" cap="flat">
                  <a:solidFill>
                    <a:schemeClr val="accent3"/>
                  </a:solidFill>
                  <a:prstDash val="solid"/>
                  <a:miter/>
                </a:ln>
              </p:spPr>
              <p:txBody>
                <a:bodyPr rtlCol="0" anchor="ctr"/>
                <a:lstStyle/>
                <a:p>
                  <a:endParaRPr lang="en-BE"/>
                </a:p>
              </p:txBody>
            </p:sp>
            <p:sp>
              <p:nvSpPr>
                <p:cNvPr id="20" name="Freeform: Shape 19">
                  <a:extLst>
                    <a:ext uri="{FF2B5EF4-FFF2-40B4-BE49-F238E27FC236}">
                      <a16:creationId xmlns:a16="http://schemas.microsoft.com/office/drawing/2014/main" id="{C14B4B54-6E37-18F0-4C87-E8901B849892}"/>
                    </a:ext>
                  </a:extLst>
                </p:cNvPr>
                <p:cNvSpPr/>
                <p:nvPr/>
              </p:nvSpPr>
              <p:spPr>
                <a:xfrm>
                  <a:off x="10039826" y="6626920"/>
                  <a:ext cx="124917" cy="124917"/>
                </a:xfrm>
                <a:custGeom>
                  <a:avLst/>
                  <a:gdLst>
                    <a:gd name="connsiteX0" fmla="*/ 124918 w 124917"/>
                    <a:gd name="connsiteY0" fmla="*/ 62459 h 124917"/>
                    <a:gd name="connsiteX1" fmla="*/ 62459 w 124917"/>
                    <a:gd name="connsiteY1" fmla="*/ 124918 h 124917"/>
                    <a:gd name="connsiteX2" fmla="*/ 0 w 124917"/>
                    <a:gd name="connsiteY2" fmla="*/ 62459 h 124917"/>
                    <a:gd name="connsiteX3" fmla="*/ 62459 w 124917"/>
                    <a:gd name="connsiteY3" fmla="*/ 0 h 124917"/>
                    <a:gd name="connsiteX4" fmla="*/ 124918 w 124917"/>
                    <a:gd name="connsiteY4" fmla="*/ 62459 h 12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7" h="124917">
                      <a:moveTo>
                        <a:pt x="124918" y="62459"/>
                      </a:moveTo>
                      <a:cubicBezTo>
                        <a:pt x="124918" y="96954"/>
                        <a:pt x="96954" y="124918"/>
                        <a:pt x="62459" y="124918"/>
                      </a:cubicBezTo>
                      <a:cubicBezTo>
                        <a:pt x="27964" y="124918"/>
                        <a:pt x="0" y="96954"/>
                        <a:pt x="0" y="62459"/>
                      </a:cubicBezTo>
                      <a:cubicBezTo>
                        <a:pt x="0" y="27964"/>
                        <a:pt x="27964" y="0"/>
                        <a:pt x="62459" y="0"/>
                      </a:cubicBezTo>
                      <a:cubicBezTo>
                        <a:pt x="96954" y="0"/>
                        <a:pt x="124918" y="27964"/>
                        <a:pt x="124918" y="62459"/>
                      </a:cubicBezTo>
                      <a:close/>
                    </a:path>
                  </a:pathLst>
                </a:custGeom>
                <a:solidFill>
                  <a:srgbClr val="784B9B"/>
                </a:solidFill>
                <a:ln w="23644" cap="flat">
                  <a:solidFill>
                    <a:schemeClr val="accent3"/>
                  </a:solidFill>
                  <a:prstDash val="solid"/>
                  <a:miter/>
                </a:ln>
              </p:spPr>
              <p:txBody>
                <a:bodyPr rtlCol="0" anchor="ctr"/>
                <a:lstStyle/>
                <a:p>
                  <a:endParaRPr lang="en-BE"/>
                </a:p>
              </p:txBody>
            </p:sp>
          </p:grpSp>
        </p:grpSp>
        <p:grpSp>
          <p:nvGrpSpPr>
            <p:cNvPr id="21" name="Graphic 7">
              <a:extLst>
                <a:ext uri="{FF2B5EF4-FFF2-40B4-BE49-F238E27FC236}">
                  <a16:creationId xmlns:a16="http://schemas.microsoft.com/office/drawing/2014/main" id="{12F5B013-A970-716A-918D-BB0F0E173E15}"/>
                </a:ext>
              </a:extLst>
            </p:cNvPr>
            <p:cNvGrpSpPr/>
            <p:nvPr/>
          </p:nvGrpSpPr>
          <p:grpSpPr>
            <a:xfrm>
              <a:off x="11254039" y="6379270"/>
              <a:ext cx="299365" cy="459791"/>
              <a:chOff x="11254039" y="6379270"/>
              <a:chExt cx="299365" cy="459791"/>
            </a:xfrm>
          </p:grpSpPr>
          <p:sp>
            <p:nvSpPr>
              <p:cNvPr id="22" name="Freeform: Shape 21">
                <a:extLst>
                  <a:ext uri="{FF2B5EF4-FFF2-40B4-BE49-F238E27FC236}">
                    <a16:creationId xmlns:a16="http://schemas.microsoft.com/office/drawing/2014/main" id="{B67EAF8A-F421-1C4D-D5EE-398DCB49BAAB}"/>
                  </a:ext>
                </a:extLst>
              </p:cNvPr>
              <p:cNvSpPr/>
              <p:nvPr/>
            </p:nvSpPr>
            <p:spPr>
              <a:xfrm>
                <a:off x="11403722" y="6379270"/>
                <a:ext cx="18209" cy="265859"/>
              </a:xfrm>
              <a:custGeom>
                <a:avLst/>
                <a:gdLst>
                  <a:gd name="connsiteX0" fmla="*/ 0 w 18209"/>
                  <a:gd name="connsiteY0" fmla="*/ 0 h 265859"/>
                  <a:gd name="connsiteX1" fmla="*/ 0 w 18209"/>
                  <a:gd name="connsiteY1" fmla="*/ 265860 h 265859"/>
                </a:gdLst>
                <a:ahLst/>
                <a:cxnLst>
                  <a:cxn ang="0">
                    <a:pos x="connsiteX0" y="connsiteY0"/>
                  </a:cxn>
                  <a:cxn ang="0">
                    <a:pos x="connsiteX1" y="connsiteY1"/>
                  </a:cxn>
                </a:cxnLst>
                <a:rect l="l" t="t" r="r" b="b"/>
                <a:pathLst>
                  <a:path w="18209" h="265859">
                    <a:moveTo>
                      <a:pt x="0" y="0"/>
                    </a:moveTo>
                    <a:lnTo>
                      <a:pt x="0" y="265860"/>
                    </a:lnTo>
                  </a:path>
                </a:pathLst>
              </a:custGeom>
              <a:ln w="23644" cap="flat">
                <a:solidFill>
                  <a:schemeClr val="accent3"/>
                </a:solidFill>
                <a:prstDash val="solid"/>
                <a:miter/>
              </a:ln>
            </p:spPr>
            <p:txBody>
              <a:bodyPr rtlCol="0" anchor="ctr"/>
              <a:lstStyle/>
              <a:p>
                <a:endParaRPr lang="en-BE"/>
              </a:p>
            </p:txBody>
          </p:sp>
          <p:grpSp>
            <p:nvGrpSpPr>
              <p:cNvPr id="23" name="Graphic 7">
                <a:extLst>
                  <a:ext uri="{FF2B5EF4-FFF2-40B4-BE49-F238E27FC236}">
                    <a16:creationId xmlns:a16="http://schemas.microsoft.com/office/drawing/2014/main" id="{E5327393-65FA-B4EB-5A2A-549ECCEB0EAC}"/>
                  </a:ext>
                </a:extLst>
              </p:cNvPr>
              <p:cNvGrpSpPr/>
              <p:nvPr/>
            </p:nvGrpSpPr>
            <p:grpSpPr>
              <a:xfrm>
                <a:off x="11254039" y="6539696"/>
                <a:ext cx="299365" cy="299365"/>
                <a:chOff x="11254039" y="6539696"/>
                <a:chExt cx="299365" cy="299365"/>
              </a:xfrm>
            </p:grpSpPr>
            <p:sp>
              <p:nvSpPr>
                <p:cNvPr id="24" name="Freeform: Shape 23">
                  <a:extLst>
                    <a:ext uri="{FF2B5EF4-FFF2-40B4-BE49-F238E27FC236}">
                      <a16:creationId xmlns:a16="http://schemas.microsoft.com/office/drawing/2014/main" id="{29827DF9-FCA8-E2FA-CCD0-B65B685576FA}"/>
                    </a:ext>
                  </a:extLst>
                </p:cNvPr>
                <p:cNvSpPr/>
                <p:nvPr/>
              </p:nvSpPr>
              <p:spPr>
                <a:xfrm>
                  <a:off x="11254039" y="6539696"/>
                  <a:ext cx="299365" cy="299365"/>
                </a:xfrm>
                <a:custGeom>
                  <a:avLst/>
                  <a:gdLst>
                    <a:gd name="connsiteX0" fmla="*/ 299365 w 299365"/>
                    <a:gd name="connsiteY0" fmla="*/ 149683 h 299365"/>
                    <a:gd name="connsiteX1" fmla="*/ 149683 w 299365"/>
                    <a:gd name="connsiteY1" fmla="*/ 299365 h 299365"/>
                    <a:gd name="connsiteX2" fmla="*/ 0 w 299365"/>
                    <a:gd name="connsiteY2" fmla="*/ 149683 h 299365"/>
                    <a:gd name="connsiteX3" fmla="*/ 149683 w 299365"/>
                    <a:gd name="connsiteY3" fmla="*/ 0 h 299365"/>
                    <a:gd name="connsiteX4" fmla="*/ 299365 w 299365"/>
                    <a:gd name="connsiteY4" fmla="*/ 149683 h 299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65" h="299365">
                      <a:moveTo>
                        <a:pt x="299365" y="149683"/>
                      </a:moveTo>
                      <a:cubicBezTo>
                        <a:pt x="299365" y="232350"/>
                        <a:pt x="232350" y="299365"/>
                        <a:pt x="149683" y="299365"/>
                      </a:cubicBezTo>
                      <a:cubicBezTo>
                        <a:pt x="67015" y="299365"/>
                        <a:pt x="0" y="232350"/>
                        <a:pt x="0" y="149683"/>
                      </a:cubicBezTo>
                      <a:cubicBezTo>
                        <a:pt x="0" y="67015"/>
                        <a:pt x="67015" y="0"/>
                        <a:pt x="149683" y="0"/>
                      </a:cubicBezTo>
                      <a:cubicBezTo>
                        <a:pt x="232350" y="0"/>
                        <a:pt x="299365" y="67015"/>
                        <a:pt x="299365" y="149683"/>
                      </a:cubicBezTo>
                      <a:close/>
                    </a:path>
                  </a:pathLst>
                </a:custGeom>
                <a:solidFill>
                  <a:srgbClr val="FFFFFF"/>
                </a:solidFill>
                <a:ln w="23644" cap="flat">
                  <a:solidFill>
                    <a:schemeClr val="accent3"/>
                  </a:solidFill>
                  <a:prstDash val="solid"/>
                  <a:miter/>
                </a:ln>
              </p:spPr>
              <p:txBody>
                <a:bodyPr rtlCol="0" anchor="ctr"/>
                <a:lstStyle/>
                <a:p>
                  <a:endParaRPr lang="en-BE"/>
                </a:p>
              </p:txBody>
            </p:sp>
            <p:sp>
              <p:nvSpPr>
                <p:cNvPr id="25" name="Freeform: Shape 24">
                  <a:extLst>
                    <a:ext uri="{FF2B5EF4-FFF2-40B4-BE49-F238E27FC236}">
                      <a16:creationId xmlns:a16="http://schemas.microsoft.com/office/drawing/2014/main" id="{A6044EB9-2D0E-8132-56A3-833B91BD9DEE}"/>
                    </a:ext>
                  </a:extLst>
                </p:cNvPr>
                <p:cNvSpPr/>
                <p:nvPr/>
              </p:nvSpPr>
              <p:spPr>
                <a:xfrm>
                  <a:off x="11341263" y="6626920"/>
                  <a:ext cx="124917" cy="124917"/>
                </a:xfrm>
                <a:custGeom>
                  <a:avLst/>
                  <a:gdLst>
                    <a:gd name="connsiteX0" fmla="*/ 124918 w 124917"/>
                    <a:gd name="connsiteY0" fmla="*/ 62459 h 124917"/>
                    <a:gd name="connsiteX1" fmla="*/ 62459 w 124917"/>
                    <a:gd name="connsiteY1" fmla="*/ 124918 h 124917"/>
                    <a:gd name="connsiteX2" fmla="*/ 0 w 124917"/>
                    <a:gd name="connsiteY2" fmla="*/ 62459 h 124917"/>
                    <a:gd name="connsiteX3" fmla="*/ 62459 w 124917"/>
                    <a:gd name="connsiteY3" fmla="*/ 0 h 124917"/>
                    <a:gd name="connsiteX4" fmla="*/ 124918 w 124917"/>
                    <a:gd name="connsiteY4" fmla="*/ 62459 h 12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7" h="124917">
                      <a:moveTo>
                        <a:pt x="124918" y="62459"/>
                      </a:moveTo>
                      <a:cubicBezTo>
                        <a:pt x="124918" y="96954"/>
                        <a:pt x="96954" y="124918"/>
                        <a:pt x="62459" y="124918"/>
                      </a:cubicBezTo>
                      <a:cubicBezTo>
                        <a:pt x="27964" y="124918"/>
                        <a:pt x="0" y="96954"/>
                        <a:pt x="0" y="62459"/>
                      </a:cubicBezTo>
                      <a:cubicBezTo>
                        <a:pt x="0" y="27964"/>
                        <a:pt x="27964" y="0"/>
                        <a:pt x="62459" y="0"/>
                      </a:cubicBezTo>
                      <a:cubicBezTo>
                        <a:pt x="96954" y="0"/>
                        <a:pt x="124918" y="27964"/>
                        <a:pt x="124918" y="62459"/>
                      </a:cubicBezTo>
                      <a:close/>
                    </a:path>
                  </a:pathLst>
                </a:custGeom>
                <a:solidFill>
                  <a:srgbClr val="784B9B"/>
                </a:solidFill>
                <a:ln w="23644" cap="flat">
                  <a:solidFill>
                    <a:schemeClr val="accent3"/>
                  </a:solidFill>
                  <a:prstDash val="solid"/>
                  <a:miter/>
                </a:ln>
              </p:spPr>
              <p:txBody>
                <a:bodyPr rtlCol="0" anchor="ctr"/>
                <a:lstStyle/>
                <a:p>
                  <a:endParaRPr lang="en-BE"/>
                </a:p>
              </p:txBody>
            </p:sp>
          </p:grpSp>
        </p:grpSp>
        <p:grpSp>
          <p:nvGrpSpPr>
            <p:cNvPr id="26" name="Graphic 7">
              <a:extLst>
                <a:ext uri="{FF2B5EF4-FFF2-40B4-BE49-F238E27FC236}">
                  <a16:creationId xmlns:a16="http://schemas.microsoft.com/office/drawing/2014/main" id="{254A76B7-C114-C243-53D1-ED7A6E3058FD}"/>
                </a:ext>
              </a:extLst>
            </p:cNvPr>
            <p:cNvGrpSpPr/>
            <p:nvPr/>
          </p:nvGrpSpPr>
          <p:grpSpPr>
            <a:xfrm>
              <a:off x="10603412" y="6379270"/>
              <a:ext cx="299365" cy="459791"/>
              <a:chOff x="10603412" y="6379270"/>
              <a:chExt cx="299365" cy="459791"/>
            </a:xfrm>
          </p:grpSpPr>
          <p:sp>
            <p:nvSpPr>
              <p:cNvPr id="27" name="Freeform: Shape 26">
                <a:extLst>
                  <a:ext uri="{FF2B5EF4-FFF2-40B4-BE49-F238E27FC236}">
                    <a16:creationId xmlns:a16="http://schemas.microsoft.com/office/drawing/2014/main" id="{2F7779E9-E548-DE0C-C163-4CB1841383EA}"/>
                  </a:ext>
                </a:extLst>
              </p:cNvPr>
              <p:cNvSpPr/>
              <p:nvPr/>
            </p:nvSpPr>
            <p:spPr>
              <a:xfrm>
                <a:off x="10753094" y="6379270"/>
                <a:ext cx="18209" cy="265859"/>
              </a:xfrm>
              <a:custGeom>
                <a:avLst/>
                <a:gdLst>
                  <a:gd name="connsiteX0" fmla="*/ 0 w 18209"/>
                  <a:gd name="connsiteY0" fmla="*/ 0 h 265859"/>
                  <a:gd name="connsiteX1" fmla="*/ 0 w 18209"/>
                  <a:gd name="connsiteY1" fmla="*/ 265860 h 265859"/>
                </a:gdLst>
                <a:ahLst/>
                <a:cxnLst>
                  <a:cxn ang="0">
                    <a:pos x="connsiteX0" y="connsiteY0"/>
                  </a:cxn>
                  <a:cxn ang="0">
                    <a:pos x="connsiteX1" y="connsiteY1"/>
                  </a:cxn>
                </a:cxnLst>
                <a:rect l="l" t="t" r="r" b="b"/>
                <a:pathLst>
                  <a:path w="18209" h="265859">
                    <a:moveTo>
                      <a:pt x="0" y="0"/>
                    </a:moveTo>
                    <a:lnTo>
                      <a:pt x="0" y="265860"/>
                    </a:lnTo>
                  </a:path>
                </a:pathLst>
              </a:custGeom>
              <a:ln w="23644" cap="flat">
                <a:solidFill>
                  <a:schemeClr val="accent3"/>
                </a:solidFill>
                <a:prstDash val="solid"/>
                <a:miter/>
              </a:ln>
            </p:spPr>
            <p:txBody>
              <a:bodyPr rtlCol="0" anchor="ctr"/>
              <a:lstStyle/>
              <a:p>
                <a:endParaRPr lang="en-BE"/>
              </a:p>
            </p:txBody>
          </p:sp>
          <p:grpSp>
            <p:nvGrpSpPr>
              <p:cNvPr id="28" name="Graphic 7">
                <a:extLst>
                  <a:ext uri="{FF2B5EF4-FFF2-40B4-BE49-F238E27FC236}">
                    <a16:creationId xmlns:a16="http://schemas.microsoft.com/office/drawing/2014/main" id="{F121E447-2401-273C-E343-EE92ADECD2EE}"/>
                  </a:ext>
                </a:extLst>
              </p:cNvPr>
              <p:cNvGrpSpPr/>
              <p:nvPr/>
            </p:nvGrpSpPr>
            <p:grpSpPr>
              <a:xfrm>
                <a:off x="10603412" y="6539696"/>
                <a:ext cx="299365" cy="299365"/>
                <a:chOff x="10603412" y="6539696"/>
                <a:chExt cx="299365" cy="299365"/>
              </a:xfrm>
            </p:grpSpPr>
            <p:sp>
              <p:nvSpPr>
                <p:cNvPr id="29" name="Freeform: Shape 28">
                  <a:extLst>
                    <a:ext uri="{FF2B5EF4-FFF2-40B4-BE49-F238E27FC236}">
                      <a16:creationId xmlns:a16="http://schemas.microsoft.com/office/drawing/2014/main" id="{6817C301-6DC0-6277-DC20-08ED017C7D66}"/>
                    </a:ext>
                  </a:extLst>
                </p:cNvPr>
                <p:cNvSpPr/>
                <p:nvPr/>
              </p:nvSpPr>
              <p:spPr>
                <a:xfrm>
                  <a:off x="10603412" y="6539696"/>
                  <a:ext cx="299365" cy="299365"/>
                </a:xfrm>
                <a:custGeom>
                  <a:avLst/>
                  <a:gdLst>
                    <a:gd name="connsiteX0" fmla="*/ 299365 w 299365"/>
                    <a:gd name="connsiteY0" fmla="*/ 149683 h 299365"/>
                    <a:gd name="connsiteX1" fmla="*/ 149682 w 299365"/>
                    <a:gd name="connsiteY1" fmla="*/ 299365 h 299365"/>
                    <a:gd name="connsiteX2" fmla="*/ 0 w 299365"/>
                    <a:gd name="connsiteY2" fmla="*/ 149683 h 299365"/>
                    <a:gd name="connsiteX3" fmla="*/ 149682 w 299365"/>
                    <a:gd name="connsiteY3" fmla="*/ 0 h 299365"/>
                    <a:gd name="connsiteX4" fmla="*/ 299365 w 299365"/>
                    <a:gd name="connsiteY4" fmla="*/ 149683 h 299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65" h="299365">
                      <a:moveTo>
                        <a:pt x="299365" y="149683"/>
                      </a:moveTo>
                      <a:cubicBezTo>
                        <a:pt x="299365" y="232350"/>
                        <a:pt x="232350" y="299365"/>
                        <a:pt x="149682" y="299365"/>
                      </a:cubicBezTo>
                      <a:cubicBezTo>
                        <a:pt x="67015" y="299365"/>
                        <a:pt x="0" y="232350"/>
                        <a:pt x="0" y="149683"/>
                      </a:cubicBezTo>
                      <a:cubicBezTo>
                        <a:pt x="0" y="67015"/>
                        <a:pt x="67015" y="0"/>
                        <a:pt x="149682" y="0"/>
                      </a:cubicBezTo>
                      <a:cubicBezTo>
                        <a:pt x="232350" y="0"/>
                        <a:pt x="299365" y="67015"/>
                        <a:pt x="299365" y="149683"/>
                      </a:cubicBezTo>
                      <a:close/>
                    </a:path>
                  </a:pathLst>
                </a:custGeom>
                <a:solidFill>
                  <a:srgbClr val="FFFFFF"/>
                </a:solidFill>
                <a:ln w="23644" cap="flat">
                  <a:solidFill>
                    <a:schemeClr val="accent3"/>
                  </a:solidFill>
                  <a:prstDash val="solid"/>
                  <a:miter/>
                </a:ln>
              </p:spPr>
              <p:txBody>
                <a:bodyPr rtlCol="0" anchor="ctr"/>
                <a:lstStyle/>
                <a:p>
                  <a:endParaRPr lang="en-BE"/>
                </a:p>
              </p:txBody>
            </p:sp>
            <p:sp>
              <p:nvSpPr>
                <p:cNvPr id="30" name="Freeform: Shape 29">
                  <a:extLst>
                    <a:ext uri="{FF2B5EF4-FFF2-40B4-BE49-F238E27FC236}">
                      <a16:creationId xmlns:a16="http://schemas.microsoft.com/office/drawing/2014/main" id="{5ABF1844-1AB0-FDC6-88D0-7125BDFE27A7}"/>
                    </a:ext>
                  </a:extLst>
                </p:cNvPr>
                <p:cNvSpPr/>
                <p:nvPr/>
              </p:nvSpPr>
              <p:spPr>
                <a:xfrm>
                  <a:off x="10690635" y="6626920"/>
                  <a:ext cx="124917" cy="124917"/>
                </a:xfrm>
                <a:custGeom>
                  <a:avLst/>
                  <a:gdLst>
                    <a:gd name="connsiteX0" fmla="*/ 124918 w 124917"/>
                    <a:gd name="connsiteY0" fmla="*/ 62459 h 124917"/>
                    <a:gd name="connsiteX1" fmla="*/ 62459 w 124917"/>
                    <a:gd name="connsiteY1" fmla="*/ 124918 h 124917"/>
                    <a:gd name="connsiteX2" fmla="*/ 0 w 124917"/>
                    <a:gd name="connsiteY2" fmla="*/ 62459 h 124917"/>
                    <a:gd name="connsiteX3" fmla="*/ 62459 w 124917"/>
                    <a:gd name="connsiteY3" fmla="*/ 0 h 124917"/>
                    <a:gd name="connsiteX4" fmla="*/ 124918 w 124917"/>
                    <a:gd name="connsiteY4" fmla="*/ 62459 h 12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7" h="124917">
                      <a:moveTo>
                        <a:pt x="124918" y="62459"/>
                      </a:moveTo>
                      <a:cubicBezTo>
                        <a:pt x="124918" y="96954"/>
                        <a:pt x="96954" y="124918"/>
                        <a:pt x="62459" y="124918"/>
                      </a:cubicBezTo>
                      <a:cubicBezTo>
                        <a:pt x="27964" y="124918"/>
                        <a:pt x="0" y="96954"/>
                        <a:pt x="0" y="62459"/>
                      </a:cubicBezTo>
                      <a:cubicBezTo>
                        <a:pt x="0" y="27964"/>
                        <a:pt x="27964" y="0"/>
                        <a:pt x="62459" y="0"/>
                      </a:cubicBezTo>
                      <a:cubicBezTo>
                        <a:pt x="96954" y="0"/>
                        <a:pt x="124918" y="27964"/>
                        <a:pt x="124918" y="62459"/>
                      </a:cubicBezTo>
                      <a:close/>
                    </a:path>
                  </a:pathLst>
                </a:custGeom>
                <a:solidFill>
                  <a:srgbClr val="E83050"/>
                </a:solidFill>
                <a:ln w="23644" cap="flat">
                  <a:solidFill>
                    <a:schemeClr val="accent3"/>
                  </a:solidFill>
                  <a:prstDash val="solid"/>
                  <a:miter/>
                </a:ln>
              </p:spPr>
              <p:txBody>
                <a:bodyPr rtlCol="0" anchor="ctr"/>
                <a:lstStyle/>
                <a:p>
                  <a:endParaRPr lang="en-BE"/>
                </a:p>
              </p:txBody>
            </p:sp>
          </p:grpSp>
        </p:grpSp>
        <p:sp>
          <p:nvSpPr>
            <p:cNvPr id="31" name="Freeform: Shape 30">
              <a:extLst>
                <a:ext uri="{FF2B5EF4-FFF2-40B4-BE49-F238E27FC236}">
                  <a16:creationId xmlns:a16="http://schemas.microsoft.com/office/drawing/2014/main" id="{0945FBAE-3BE1-641B-CFFE-C2CA098BF824}"/>
                </a:ext>
              </a:extLst>
            </p:cNvPr>
            <p:cNvSpPr/>
            <p:nvPr/>
          </p:nvSpPr>
          <p:spPr>
            <a:xfrm rot="5400000">
              <a:off x="10709664" y="5728369"/>
              <a:ext cx="86495" cy="1301619"/>
            </a:xfrm>
            <a:custGeom>
              <a:avLst/>
              <a:gdLst>
                <a:gd name="connsiteX0" fmla="*/ 0 w 86495"/>
                <a:gd name="connsiteY0" fmla="*/ 0 h 1301619"/>
                <a:gd name="connsiteX1" fmla="*/ 86495 w 86495"/>
                <a:gd name="connsiteY1" fmla="*/ 0 h 1301619"/>
                <a:gd name="connsiteX2" fmla="*/ 86495 w 86495"/>
                <a:gd name="connsiteY2" fmla="*/ 1301620 h 1301619"/>
                <a:gd name="connsiteX3" fmla="*/ 0 w 86495"/>
                <a:gd name="connsiteY3" fmla="*/ 1301620 h 1301619"/>
              </a:gdLst>
              <a:ahLst/>
              <a:cxnLst>
                <a:cxn ang="0">
                  <a:pos x="connsiteX0" y="connsiteY0"/>
                </a:cxn>
                <a:cxn ang="0">
                  <a:pos x="connsiteX1" y="connsiteY1"/>
                </a:cxn>
                <a:cxn ang="0">
                  <a:pos x="connsiteX2" y="connsiteY2"/>
                </a:cxn>
                <a:cxn ang="0">
                  <a:pos x="connsiteX3" y="connsiteY3"/>
                </a:cxn>
              </a:cxnLst>
              <a:rect l="l" t="t" r="r" b="b"/>
              <a:pathLst>
                <a:path w="86495" h="1301619">
                  <a:moveTo>
                    <a:pt x="0" y="0"/>
                  </a:moveTo>
                  <a:lnTo>
                    <a:pt x="86495" y="0"/>
                  </a:lnTo>
                  <a:lnTo>
                    <a:pt x="86495" y="1301620"/>
                  </a:lnTo>
                  <a:lnTo>
                    <a:pt x="0" y="1301620"/>
                  </a:lnTo>
                  <a:close/>
                </a:path>
              </a:pathLst>
            </a:custGeom>
            <a:solidFill>
              <a:srgbClr val="FFFFFF"/>
            </a:solidFill>
            <a:ln w="23644" cap="flat">
              <a:solidFill>
                <a:schemeClr val="accent3"/>
              </a:solidFill>
              <a:prstDash val="solid"/>
              <a:miter/>
            </a:ln>
          </p:spPr>
          <p:txBody>
            <a:bodyPr rtlCol="0" anchor="ctr"/>
            <a:lstStyle/>
            <a:p>
              <a:endParaRPr lang="en-BE"/>
            </a:p>
          </p:txBody>
        </p:sp>
      </p:grpSp>
      <p:sp>
        <p:nvSpPr>
          <p:cNvPr id="32" name="Freeform: Shape 31">
            <a:extLst>
              <a:ext uri="{FF2B5EF4-FFF2-40B4-BE49-F238E27FC236}">
                <a16:creationId xmlns:a16="http://schemas.microsoft.com/office/drawing/2014/main" id="{96C8941F-F30E-B7C2-5A1D-14AC62079FAA}"/>
              </a:ext>
            </a:extLst>
          </p:cNvPr>
          <p:cNvSpPr/>
          <p:nvPr/>
        </p:nvSpPr>
        <p:spPr>
          <a:xfrm flipH="1">
            <a:off x="5844170" y="6296599"/>
            <a:ext cx="246921" cy="486219"/>
          </a:xfrm>
          <a:custGeom>
            <a:avLst/>
            <a:gdLst>
              <a:gd name="connsiteX0" fmla="*/ 27496 w 246921"/>
              <a:gd name="connsiteY0" fmla="*/ 418820 h 486219"/>
              <a:gd name="connsiteX1" fmla="*/ 0 w 246921"/>
              <a:gd name="connsiteY1" fmla="*/ 0 h 486219"/>
              <a:gd name="connsiteX2" fmla="*/ 200123 w 246921"/>
              <a:gd name="connsiteY2" fmla="*/ 35873 h 486219"/>
              <a:gd name="connsiteX3" fmla="*/ 246922 w 246921"/>
              <a:gd name="connsiteY3" fmla="*/ 483100 h 486219"/>
              <a:gd name="connsiteX4" fmla="*/ 138028 w 246921"/>
              <a:gd name="connsiteY4" fmla="*/ 472538 h 486219"/>
              <a:gd name="connsiteX5" fmla="*/ 27496 w 246921"/>
              <a:gd name="connsiteY5" fmla="*/ 418820 h 48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21" h="486219">
                <a:moveTo>
                  <a:pt x="27496" y="418820"/>
                </a:moveTo>
                <a:lnTo>
                  <a:pt x="0" y="0"/>
                </a:lnTo>
                <a:lnTo>
                  <a:pt x="200123" y="35873"/>
                </a:lnTo>
                <a:lnTo>
                  <a:pt x="246922" y="483100"/>
                </a:lnTo>
                <a:cubicBezTo>
                  <a:pt x="246922" y="497121"/>
                  <a:pt x="138392" y="458517"/>
                  <a:pt x="138028" y="472538"/>
                </a:cubicBezTo>
                <a:lnTo>
                  <a:pt x="27496" y="418820"/>
                </a:lnTo>
                <a:close/>
              </a:path>
            </a:pathLst>
          </a:custGeom>
          <a:solidFill>
            <a:srgbClr val="FFFFFF"/>
          </a:solidFill>
          <a:ln w="23644" cap="flat">
            <a:solidFill>
              <a:schemeClr val="accent3"/>
            </a:solidFill>
            <a:prstDash val="solid"/>
            <a:round/>
          </a:ln>
        </p:spPr>
        <p:txBody>
          <a:bodyPr rtlCol="0" anchor="ctr"/>
          <a:lstStyle/>
          <a:p>
            <a:endParaRPr lang="en-BE"/>
          </a:p>
        </p:txBody>
      </p:sp>
      <p:sp>
        <p:nvSpPr>
          <p:cNvPr id="33" name="Freeform: Shape 32">
            <a:extLst>
              <a:ext uri="{FF2B5EF4-FFF2-40B4-BE49-F238E27FC236}">
                <a16:creationId xmlns:a16="http://schemas.microsoft.com/office/drawing/2014/main" id="{5FEC2081-0FC0-F4DA-C321-D9078AEEE7BD}"/>
              </a:ext>
            </a:extLst>
          </p:cNvPr>
          <p:cNvSpPr/>
          <p:nvPr/>
        </p:nvSpPr>
        <p:spPr>
          <a:xfrm flipH="1">
            <a:off x="5838160" y="6706132"/>
            <a:ext cx="503945" cy="115266"/>
          </a:xfrm>
          <a:custGeom>
            <a:avLst/>
            <a:gdLst>
              <a:gd name="connsiteX0" fmla="*/ 492291 w 503945"/>
              <a:gd name="connsiteY0" fmla="*/ 40607 h 115266"/>
              <a:gd name="connsiteX1" fmla="*/ 282153 w 503945"/>
              <a:gd name="connsiteY1" fmla="*/ 0 h 115266"/>
              <a:gd name="connsiteX2" fmla="*/ 96597 w 503945"/>
              <a:gd name="connsiteY2" fmla="*/ 35873 h 115266"/>
              <a:gd name="connsiteX3" fmla="*/ 27037 w 503945"/>
              <a:gd name="connsiteY3" fmla="*/ 67193 h 115266"/>
              <a:gd name="connsiteX4" fmla="*/ 87 w 503945"/>
              <a:gd name="connsiteY4" fmla="*/ 115267 h 115266"/>
              <a:gd name="connsiteX5" fmla="*/ 503945 w 503945"/>
              <a:gd name="connsiteY5" fmla="*/ 115267 h 115266"/>
              <a:gd name="connsiteX6" fmla="*/ 492291 w 503945"/>
              <a:gd name="connsiteY6" fmla="*/ 40607 h 1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945" h="115266">
                <a:moveTo>
                  <a:pt x="492291" y="40607"/>
                </a:moveTo>
                <a:lnTo>
                  <a:pt x="282153" y="0"/>
                </a:lnTo>
                <a:lnTo>
                  <a:pt x="96597" y="35873"/>
                </a:lnTo>
                <a:cubicBezTo>
                  <a:pt x="71286" y="40789"/>
                  <a:pt x="46885" y="50805"/>
                  <a:pt x="27037" y="67193"/>
                </a:cubicBezTo>
                <a:cubicBezTo>
                  <a:pt x="11741" y="79758"/>
                  <a:pt x="-1188" y="96146"/>
                  <a:pt x="87" y="115267"/>
                </a:cubicBezTo>
                <a:lnTo>
                  <a:pt x="503945" y="115267"/>
                </a:lnTo>
                <a:lnTo>
                  <a:pt x="492291" y="40607"/>
                </a:lnTo>
                <a:close/>
              </a:path>
            </a:pathLst>
          </a:custGeom>
          <a:solidFill>
            <a:srgbClr val="C4AFD3"/>
          </a:solidFill>
          <a:ln w="23644" cap="flat">
            <a:solidFill>
              <a:schemeClr val="accent3"/>
            </a:solidFill>
            <a:prstDash val="solid"/>
            <a:miter/>
          </a:ln>
        </p:spPr>
        <p:txBody>
          <a:bodyPr rtlCol="0" anchor="ctr"/>
          <a:lstStyle/>
          <a:p>
            <a:endParaRPr lang="en-BE"/>
          </a:p>
        </p:txBody>
      </p:sp>
      <p:sp>
        <p:nvSpPr>
          <p:cNvPr id="34" name="Freeform: Shape 33">
            <a:extLst>
              <a:ext uri="{FF2B5EF4-FFF2-40B4-BE49-F238E27FC236}">
                <a16:creationId xmlns:a16="http://schemas.microsoft.com/office/drawing/2014/main" id="{C778DCC7-59EB-1C0D-8670-2DC24078F1AF}"/>
              </a:ext>
            </a:extLst>
          </p:cNvPr>
          <p:cNvSpPr/>
          <p:nvPr/>
        </p:nvSpPr>
        <p:spPr>
          <a:xfrm flipH="1">
            <a:off x="4537889" y="4647177"/>
            <a:ext cx="1713106" cy="1730818"/>
          </a:xfrm>
          <a:custGeom>
            <a:avLst/>
            <a:gdLst>
              <a:gd name="connsiteX0" fmla="*/ 1115542 w 1713106"/>
              <a:gd name="connsiteY0" fmla="*/ 182 h 1730818"/>
              <a:gd name="connsiteX1" fmla="*/ 109464 w 1713106"/>
              <a:gd name="connsiteY1" fmla="*/ 140032 h 1730818"/>
              <a:gd name="connsiteX2" fmla="*/ 24 w 1713106"/>
              <a:gd name="connsiteY2" fmla="*/ 252020 h 1730818"/>
              <a:gd name="connsiteX3" fmla="*/ 24061 w 1713106"/>
              <a:gd name="connsiteY3" fmla="*/ 1730819 h 1730818"/>
              <a:gd name="connsiteX4" fmla="*/ 460362 w 1713106"/>
              <a:gd name="connsiteY4" fmla="*/ 1685113 h 1730818"/>
              <a:gd name="connsiteX5" fmla="*/ 449072 w 1713106"/>
              <a:gd name="connsiteY5" fmla="*/ 551568 h 1730818"/>
              <a:gd name="connsiteX6" fmla="*/ 1375756 w 1713106"/>
              <a:gd name="connsiteY6" fmla="*/ 448684 h 1730818"/>
              <a:gd name="connsiteX7" fmla="*/ 1712087 w 1713106"/>
              <a:gd name="connsiteY7" fmla="*/ 22216 h 1730818"/>
              <a:gd name="connsiteX8" fmla="*/ 1708627 w 1713106"/>
              <a:gd name="connsiteY8" fmla="*/ 14932 h 1730818"/>
              <a:gd name="connsiteX9" fmla="*/ 1115542 w 1713106"/>
              <a:gd name="connsiteY9" fmla="*/ 0 h 173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106" h="1730818">
                <a:moveTo>
                  <a:pt x="1115542" y="182"/>
                </a:moveTo>
                <a:lnTo>
                  <a:pt x="109464" y="140032"/>
                </a:lnTo>
                <a:cubicBezTo>
                  <a:pt x="48097" y="140032"/>
                  <a:pt x="-1251" y="190472"/>
                  <a:pt x="24" y="252020"/>
                </a:cubicBezTo>
                <a:lnTo>
                  <a:pt x="24061" y="1730819"/>
                </a:lnTo>
                <a:lnTo>
                  <a:pt x="460362" y="1685113"/>
                </a:lnTo>
                <a:lnTo>
                  <a:pt x="449072" y="551568"/>
                </a:lnTo>
                <a:lnTo>
                  <a:pt x="1375756" y="448684"/>
                </a:lnTo>
                <a:lnTo>
                  <a:pt x="1712087" y="22216"/>
                </a:lnTo>
                <a:cubicBezTo>
                  <a:pt x="1714454" y="19302"/>
                  <a:pt x="1712451" y="14932"/>
                  <a:pt x="1708627" y="14932"/>
                </a:cubicBezTo>
                <a:lnTo>
                  <a:pt x="1115542" y="0"/>
                </a:lnTo>
                <a:close/>
              </a:path>
            </a:pathLst>
          </a:custGeom>
          <a:solidFill>
            <a:srgbClr val="784B9B"/>
          </a:solidFill>
          <a:ln w="23644" cap="flat">
            <a:solidFill>
              <a:schemeClr val="accent3"/>
            </a:solidFill>
            <a:prstDash val="solid"/>
            <a:round/>
          </a:ln>
        </p:spPr>
        <p:txBody>
          <a:bodyPr rtlCol="0" anchor="ctr"/>
          <a:lstStyle/>
          <a:p>
            <a:endParaRPr lang="en-BE"/>
          </a:p>
        </p:txBody>
      </p:sp>
      <p:sp>
        <p:nvSpPr>
          <p:cNvPr id="36" name="Freeform: Shape 35">
            <a:extLst>
              <a:ext uri="{FF2B5EF4-FFF2-40B4-BE49-F238E27FC236}">
                <a16:creationId xmlns:a16="http://schemas.microsoft.com/office/drawing/2014/main" id="{4C0CF6FD-C3ED-95CE-B353-B48EA55D069B}"/>
              </a:ext>
            </a:extLst>
          </p:cNvPr>
          <p:cNvSpPr/>
          <p:nvPr/>
        </p:nvSpPr>
        <p:spPr>
          <a:xfrm flipH="1">
            <a:off x="4984293" y="6278389"/>
            <a:ext cx="302664" cy="454687"/>
          </a:xfrm>
          <a:custGeom>
            <a:avLst/>
            <a:gdLst>
              <a:gd name="connsiteX0" fmla="*/ 77208 w 302664"/>
              <a:gd name="connsiteY0" fmla="*/ 412629 h 454687"/>
              <a:gd name="connsiteX1" fmla="*/ 0 w 302664"/>
              <a:gd name="connsiteY1" fmla="*/ 0 h 454687"/>
              <a:gd name="connsiteX2" fmla="*/ 203036 w 302664"/>
              <a:gd name="connsiteY2" fmla="*/ 11836 h 454687"/>
              <a:gd name="connsiteX3" fmla="*/ 302643 w 302664"/>
              <a:gd name="connsiteY3" fmla="*/ 450322 h 454687"/>
              <a:gd name="connsiteX4" fmla="*/ 193385 w 302664"/>
              <a:gd name="connsiteY4" fmla="*/ 452872 h 454687"/>
              <a:gd name="connsiteX5" fmla="*/ 77208 w 302664"/>
              <a:gd name="connsiteY5" fmla="*/ 412629 h 45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664" h="454687">
                <a:moveTo>
                  <a:pt x="77208" y="412629"/>
                </a:moveTo>
                <a:lnTo>
                  <a:pt x="0" y="0"/>
                </a:lnTo>
                <a:lnTo>
                  <a:pt x="203036" y="11836"/>
                </a:lnTo>
                <a:lnTo>
                  <a:pt x="302643" y="450322"/>
                </a:lnTo>
                <a:cubicBezTo>
                  <a:pt x="304464" y="464344"/>
                  <a:pt x="191929" y="438851"/>
                  <a:pt x="193385" y="452872"/>
                </a:cubicBezTo>
                <a:lnTo>
                  <a:pt x="77208" y="412629"/>
                </a:lnTo>
                <a:close/>
              </a:path>
            </a:pathLst>
          </a:custGeom>
          <a:solidFill>
            <a:srgbClr val="FFFFFF"/>
          </a:solidFill>
          <a:ln w="23644" cap="flat">
            <a:solidFill>
              <a:schemeClr val="accent3"/>
            </a:solidFill>
            <a:prstDash val="solid"/>
            <a:round/>
          </a:ln>
        </p:spPr>
        <p:txBody>
          <a:bodyPr rtlCol="0" anchor="ctr"/>
          <a:lstStyle/>
          <a:p>
            <a:endParaRPr lang="en-BE"/>
          </a:p>
        </p:txBody>
      </p:sp>
      <p:sp>
        <p:nvSpPr>
          <p:cNvPr id="37" name="Freeform: Shape 36">
            <a:extLst>
              <a:ext uri="{FF2B5EF4-FFF2-40B4-BE49-F238E27FC236}">
                <a16:creationId xmlns:a16="http://schemas.microsoft.com/office/drawing/2014/main" id="{D3008C88-8E22-C8F7-99FA-B7B9890AA0F9}"/>
              </a:ext>
            </a:extLst>
          </p:cNvPr>
          <p:cNvSpPr/>
          <p:nvPr/>
        </p:nvSpPr>
        <p:spPr>
          <a:xfrm flipH="1">
            <a:off x="4973206" y="6681367"/>
            <a:ext cx="500924" cy="148043"/>
          </a:xfrm>
          <a:custGeom>
            <a:avLst/>
            <a:gdLst>
              <a:gd name="connsiteX0" fmla="*/ 480348 w 500924"/>
              <a:gd name="connsiteY0" fmla="*/ 15478 h 148043"/>
              <a:gd name="connsiteX1" fmla="*/ 266932 w 500924"/>
              <a:gd name="connsiteY1" fmla="*/ 0 h 148043"/>
              <a:gd name="connsiteX2" fmla="*/ 87021 w 500924"/>
              <a:gd name="connsiteY2" fmla="*/ 57724 h 148043"/>
              <a:gd name="connsiteX3" fmla="*/ 21649 w 500924"/>
              <a:gd name="connsiteY3" fmla="*/ 97057 h 148043"/>
              <a:gd name="connsiteX4" fmla="*/ 708 w 500924"/>
              <a:gd name="connsiteY4" fmla="*/ 148044 h 148043"/>
              <a:gd name="connsiteX5" fmla="*/ 500925 w 500924"/>
              <a:gd name="connsiteY5" fmla="*/ 88134 h 148043"/>
              <a:gd name="connsiteX6" fmla="*/ 480530 w 500924"/>
              <a:gd name="connsiteY6" fmla="*/ 15478 h 14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924" h="148043">
                <a:moveTo>
                  <a:pt x="480348" y="15478"/>
                </a:moveTo>
                <a:lnTo>
                  <a:pt x="266932" y="0"/>
                </a:lnTo>
                <a:lnTo>
                  <a:pt x="87021" y="57724"/>
                </a:lnTo>
                <a:cubicBezTo>
                  <a:pt x="62438" y="65554"/>
                  <a:pt x="39494" y="78483"/>
                  <a:pt x="21649" y="97057"/>
                </a:cubicBezTo>
                <a:cubicBezTo>
                  <a:pt x="7992" y="111260"/>
                  <a:pt x="-2934" y="129106"/>
                  <a:pt x="708" y="148044"/>
                </a:cubicBezTo>
                <a:lnTo>
                  <a:pt x="500925" y="88134"/>
                </a:lnTo>
                <a:lnTo>
                  <a:pt x="480530" y="15478"/>
                </a:lnTo>
                <a:close/>
              </a:path>
            </a:pathLst>
          </a:custGeom>
          <a:solidFill>
            <a:srgbClr val="C4AFD3"/>
          </a:solidFill>
          <a:ln w="23644" cap="flat">
            <a:solidFill>
              <a:schemeClr val="accent3"/>
            </a:solidFill>
            <a:prstDash val="solid"/>
            <a:miter/>
          </a:ln>
        </p:spPr>
        <p:txBody>
          <a:bodyPr rtlCol="0" anchor="ctr"/>
          <a:lstStyle/>
          <a:p>
            <a:endParaRPr lang="en-BE"/>
          </a:p>
        </p:txBody>
      </p:sp>
      <p:grpSp>
        <p:nvGrpSpPr>
          <p:cNvPr id="64" name="Group 63">
            <a:extLst>
              <a:ext uri="{FF2B5EF4-FFF2-40B4-BE49-F238E27FC236}">
                <a16:creationId xmlns:a16="http://schemas.microsoft.com/office/drawing/2014/main" id="{F781AE4F-B8BE-A7BF-F8D6-DE00D84D2EB9}"/>
              </a:ext>
            </a:extLst>
          </p:cNvPr>
          <p:cNvGrpSpPr/>
          <p:nvPr/>
        </p:nvGrpSpPr>
        <p:grpSpPr>
          <a:xfrm rot="2292934" flipH="1">
            <a:off x="4850100" y="3743276"/>
            <a:ext cx="1426921" cy="760883"/>
            <a:chOff x="9191968" y="3323160"/>
            <a:chExt cx="1426921" cy="760883"/>
          </a:xfrm>
          <a:solidFill>
            <a:srgbClr val="C4AFD3"/>
          </a:solidFill>
        </p:grpSpPr>
        <p:sp>
          <p:nvSpPr>
            <p:cNvPr id="35" name="Freeform: Shape 34">
              <a:extLst>
                <a:ext uri="{FF2B5EF4-FFF2-40B4-BE49-F238E27FC236}">
                  <a16:creationId xmlns:a16="http://schemas.microsoft.com/office/drawing/2014/main" id="{ACE2A20B-3888-009C-8ADE-18FD07B25D80}"/>
                </a:ext>
              </a:extLst>
            </p:cNvPr>
            <p:cNvSpPr/>
            <p:nvPr/>
          </p:nvSpPr>
          <p:spPr>
            <a:xfrm>
              <a:off x="9191968" y="3590668"/>
              <a:ext cx="393529" cy="273203"/>
            </a:xfrm>
            <a:custGeom>
              <a:avLst/>
              <a:gdLst>
                <a:gd name="connsiteX0" fmla="*/ 8397 w 393529"/>
                <a:gd name="connsiteY0" fmla="*/ 23298 h 273203"/>
                <a:gd name="connsiteX1" fmla="*/ 188308 w 393529"/>
                <a:gd name="connsiteY1" fmla="*/ 72464 h 273203"/>
                <a:gd name="connsiteX2" fmla="*/ 195409 w 393529"/>
                <a:gd name="connsiteY2" fmla="*/ 69550 h 273203"/>
                <a:gd name="connsiteX3" fmla="*/ 168459 w 393529"/>
                <a:gd name="connsiteY3" fmla="*/ 2721 h 273203"/>
                <a:gd name="connsiteX4" fmla="*/ 292649 w 393529"/>
                <a:gd name="connsiteY4" fmla="*/ 73738 h 273203"/>
                <a:gd name="connsiteX5" fmla="*/ 393529 w 393529"/>
                <a:gd name="connsiteY5" fmla="*/ 158959 h 273203"/>
                <a:gd name="connsiteX6" fmla="*/ 369311 w 393529"/>
                <a:gd name="connsiteY6" fmla="*/ 272951 h 273203"/>
                <a:gd name="connsiteX7" fmla="*/ 167367 w 393529"/>
                <a:gd name="connsiteY7" fmla="*/ 198292 h 273203"/>
                <a:gd name="connsiteX8" fmla="*/ 8397 w 393529"/>
                <a:gd name="connsiteY8" fmla="*/ 23116 h 27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29" h="273203">
                  <a:moveTo>
                    <a:pt x="8397" y="23298"/>
                  </a:moveTo>
                  <a:cubicBezTo>
                    <a:pt x="32980" y="-9297"/>
                    <a:pt x="112010" y="34952"/>
                    <a:pt x="188308" y="72464"/>
                  </a:cubicBezTo>
                  <a:cubicBezTo>
                    <a:pt x="193042" y="74831"/>
                    <a:pt x="199416" y="75559"/>
                    <a:pt x="195409" y="69550"/>
                  </a:cubicBezTo>
                  <a:cubicBezTo>
                    <a:pt x="183027" y="51341"/>
                    <a:pt x="158626" y="12554"/>
                    <a:pt x="168459" y="2721"/>
                  </a:cubicBezTo>
                  <a:cubicBezTo>
                    <a:pt x="181935" y="-10754"/>
                    <a:pt x="246032" y="27850"/>
                    <a:pt x="292649" y="73738"/>
                  </a:cubicBezTo>
                  <a:lnTo>
                    <a:pt x="393529" y="158959"/>
                  </a:lnTo>
                  <a:lnTo>
                    <a:pt x="369311" y="272951"/>
                  </a:lnTo>
                  <a:cubicBezTo>
                    <a:pt x="328157" y="276593"/>
                    <a:pt x="253498" y="240356"/>
                    <a:pt x="167367" y="198292"/>
                  </a:cubicBezTo>
                  <a:cubicBezTo>
                    <a:pt x="56471" y="144209"/>
                    <a:pt x="-27475" y="70643"/>
                    <a:pt x="8397" y="23116"/>
                  </a:cubicBezTo>
                  <a:close/>
                </a:path>
              </a:pathLst>
            </a:custGeom>
            <a:grpFill/>
            <a:ln w="23644" cap="flat">
              <a:solidFill>
                <a:schemeClr val="accent3"/>
              </a:solidFill>
              <a:prstDash val="solid"/>
              <a:round/>
            </a:ln>
          </p:spPr>
          <p:txBody>
            <a:bodyPr rtlCol="0" anchor="ctr"/>
            <a:lstStyle/>
            <a:p>
              <a:endParaRPr lang="en-BE"/>
            </a:p>
          </p:txBody>
        </p:sp>
        <p:sp>
          <p:nvSpPr>
            <p:cNvPr id="38" name="Freeform: Shape 37">
              <a:extLst>
                <a:ext uri="{FF2B5EF4-FFF2-40B4-BE49-F238E27FC236}">
                  <a16:creationId xmlns:a16="http://schemas.microsoft.com/office/drawing/2014/main" id="{BE62A47F-A8C3-248E-0ECF-0448BE210C40}"/>
                </a:ext>
              </a:extLst>
            </p:cNvPr>
            <p:cNvSpPr/>
            <p:nvPr/>
          </p:nvSpPr>
          <p:spPr>
            <a:xfrm>
              <a:off x="9446376" y="3323160"/>
              <a:ext cx="1172513" cy="760883"/>
            </a:xfrm>
            <a:custGeom>
              <a:avLst/>
              <a:gdLst>
                <a:gd name="connsiteX0" fmla="*/ 1119342 w 1172513"/>
                <a:gd name="connsiteY0" fmla="*/ 0 h 760883"/>
                <a:gd name="connsiteX1" fmla="*/ 596545 w 1172513"/>
                <a:gd name="connsiteY1" fmla="*/ 480186 h 760883"/>
                <a:gd name="connsiteX2" fmla="*/ 126739 w 1172513"/>
                <a:gd name="connsiteY2" fmla="*/ 362916 h 760883"/>
                <a:gd name="connsiteX3" fmla="*/ 0 w 1172513"/>
                <a:gd name="connsiteY3" fmla="*/ 592175 h 760883"/>
                <a:gd name="connsiteX4" fmla="*/ 762798 w 1172513"/>
                <a:gd name="connsiteY4" fmla="*/ 751873 h 760883"/>
                <a:gd name="connsiteX5" fmla="*/ 1172514 w 1172513"/>
                <a:gd name="connsiteY5" fmla="*/ 414085 h 760883"/>
                <a:gd name="connsiteX6" fmla="*/ 1119342 w 1172513"/>
                <a:gd name="connsiteY6" fmla="*/ 0 h 76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2513" h="760883">
                  <a:moveTo>
                    <a:pt x="1119342" y="0"/>
                  </a:moveTo>
                  <a:lnTo>
                    <a:pt x="596545" y="480186"/>
                  </a:lnTo>
                  <a:lnTo>
                    <a:pt x="126739" y="362916"/>
                  </a:lnTo>
                  <a:cubicBezTo>
                    <a:pt x="126739" y="362916"/>
                    <a:pt x="364" y="591447"/>
                    <a:pt x="0" y="592175"/>
                  </a:cubicBezTo>
                  <a:cubicBezTo>
                    <a:pt x="0" y="592175"/>
                    <a:pt x="456514" y="806866"/>
                    <a:pt x="762798" y="751873"/>
                  </a:cubicBezTo>
                  <a:cubicBezTo>
                    <a:pt x="902101" y="726926"/>
                    <a:pt x="1172514" y="414085"/>
                    <a:pt x="1172514" y="414085"/>
                  </a:cubicBezTo>
                  <a:lnTo>
                    <a:pt x="1119342" y="0"/>
                  </a:lnTo>
                  <a:close/>
                </a:path>
              </a:pathLst>
            </a:custGeom>
            <a:grpFill/>
            <a:ln w="23644" cap="flat">
              <a:solidFill>
                <a:schemeClr val="accent3"/>
              </a:solidFill>
              <a:prstDash val="solid"/>
              <a:miter/>
            </a:ln>
          </p:spPr>
          <p:txBody>
            <a:bodyPr rtlCol="0" anchor="ctr"/>
            <a:lstStyle/>
            <a:p>
              <a:endParaRPr lang="en-BE"/>
            </a:p>
          </p:txBody>
        </p:sp>
      </p:grpSp>
      <p:sp>
        <p:nvSpPr>
          <p:cNvPr id="39" name="Freeform: Shape 38">
            <a:extLst>
              <a:ext uri="{FF2B5EF4-FFF2-40B4-BE49-F238E27FC236}">
                <a16:creationId xmlns:a16="http://schemas.microsoft.com/office/drawing/2014/main" id="{B632BC94-01EF-75D0-E1E1-430A858A49C6}"/>
              </a:ext>
            </a:extLst>
          </p:cNvPr>
          <p:cNvSpPr/>
          <p:nvPr/>
        </p:nvSpPr>
        <p:spPr>
          <a:xfrm flipH="1">
            <a:off x="4526657" y="4662291"/>
            <a:ext cx="1070274" cy="1713155"/>
          </a:xfrm>
          <a:custGeom>
            <a:avLst/>
            <a:gdLst>
              <a:gd name="connsiteX0" fmla="*/ 468215 w 1070274"/>
              <a:gd name="connsiteY0" fmla="*/ 206679 h 1713155"/>
              <a:gd name="connsiteX1" fmla="*/ 81080 w 1070274"/>
              <a:gd name="connsiteY1" fmla="*/ 350898 h 1713155"/>
              <a:gd name="connsiteX2" fmla="*/ 1140 w 1070274"/>
              <a:gd name="connsiteY2" fmla="*/ 484374 h 1713155"/>
              <a:gd name="connsiteX3" fmla="*/ 185057 w 1070274"/>
              <a:gd name="connsiteY3" fmla="*/ 1713156 h 1713155"/>
              <a:gd name="connsiteX4" fmla="*/ 612799 w 1070274"/>
              <a:gd name="connsiteY4" fmla="*/ 1615917 h 1713155"/>
              <a:gd name="connsiteX5" fmla="*/ 479323 w 1070274"/>
              <a:gd name="connsiteY5" fmla="*/ 657729 h 1713155"/>
              <a:gd name="connsiteX6" fmla="*/ 780145 w 1070274"/>
              <a:gd name="connsiteY6" fmla="*/ 535725 h 1713155"/>
              <a:gd name="connsiteX7" fmla="*/ 852437 w 1070274"/>
              <a:gd name="connsiteY7" fmla="*/ 499124 h 1713155"/>
              <a:gd name="connsiteX8" fmla="*/ 1070041 w 1070274"/>
              <a:gd name="connsiteY8" fmla="*/ 179911 h 1713155"/>
              <a:gd name="connsiteX9" fmla="*/ 1063668 w 1070274"/>
              <a:gd name="connsiteY9" fmla="*/ 0 h 171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0274" h="1713155">
                <a:moveTo>
                  <a:pt x="468215" y="206679"/>
                </a:moveTo>
                <a:lnTo>
                  <a:pt x="81080" y="350898"/>
                </a:lnTo>
                <a:cubicBezTo>
                  <a:pt x="26451" y="371293"/>
                  <a:pt x="-6690" y="426650"/>
                  <a:pt x="1140" y="484374"/>
                </a:cubicBezTo>
                <a:lnTo>
                  <a:pt x="185057" y="1713156"/>
                </a:lnTo>
                <a:lnTo>
                  <a:pt x="612799" y="1615917"/>
                </a:lnTo>
                <a:lnTo>
                  <a:pt x="479323" y="657729"/>
                </a:lnTo>
                <a:lnTo>
                  <a:pt x="780145" y="535725"/>
                </a:lnTo>
                <a:cubicBezTo>
                  <a:pt x="805274" y="525528"/>
                  <a:pt x="829493" y="513328"/>
                  <a:pt x="852437" y="499124"/>
                </a:cubicBezTo>
                <a:cubicBezTo>
                  <a:pt x="990830" y="413175"/>
                  <a:pt x="1075322" y="326680"/>
                  <a:pt x="1070041" y="179911"/>
                </a:cubicBezTo>
                <a:lnTo>
                  <a:pt x="1063668" y="0"/>
                </a:lnTo>
              </a:path>
            </a:pathLst>
          </a:custGeom>
          <a:solidFill>
            <a:srgbClr val="784B9B"/>
          </a:solidFill>
          <a:ln w="23644" cap="flat">
            <a:solidFill>
              <a:schemeClr val="accent3"/>
            </a:solidFill>
            <a:prstDash val="solid"/>
            <a:round/>
          </a:ln>
        </p:spPr>
        <p:txBody>
          <a:bodyPr rtlCol="0" anchor="ctr"/>
          <a:lstStyle/>
          <a:p>
            <a:endParaRPr lang="en-BE"/>
          </a:p>
        </p:txBody>
      </p:sp>
      <p:sp>
        <p:nvSpPr>
          <p:cNvPr id="40" name="Freeform: Shape 39">
            <a:extLst>
              <a:ext uri="{FF2B5EF4-FFF2-40B4-BE49-F238E27FC236}">
                <a16:creationId xmlns:a16="http://schemas.microsoft.com/office/drawing/2014/main" id="{51DB2653-5032-E77C-89C5-B4B92377F2C3}"/>
              </a:ext>
            </a:extLst>
          </p:cNvPr>
          <p:cNvSpPr/>
          <p:nvPr/>
        </p:nvSpPr>
        <p:spPr>
          <a:xfrm flipH="1">
            <a:off x="4532067" y="3189866"/>
            <a:ext cx="783297" cy="1482440"/>
          </a:xfrm>
          <a:custGeom>
            <a:avLst/>
            <a:gdLst>
              <a:gd name="connsiteX0" fmla="*/ 0 w 783297"/>
              <a:gd name="connsiteY0" fmla="*/ 1482440 h 1482440"/>
              <a:gd name="connsiteX1" fmla="*/ 783193 w 783297"/>
              <a:gd name="connsiteY1" fmla="*/ 1472607 h 1482440"/>
              <a:gd name="connsiteX2" fmla="*/ 783193 w 783297"/>
              <a:gd name="connsiteY2" fmla="*/ 602372 h 1482440"/>
              <a:gd name="connsiteX3" fmla="*/ 326133 w 783297"/>
              <a:gd name="connsiteY3" fmla="*/ 0 h 1482440"/>
              <a:gd name="connsiteX4" fmla="*/ 306103 w 783297"/>
              <a:gd name="connsiteY4" fmla="*/ 546 h 1482440"/>
              <a:gd name="connsiteX5" fmla="*/ 1093 w 783297"/>
              <a:gd name="connsiteY5" fmla="*/ 359093 h 1482440"/>
              <a:gd name="connsiteX6" fmla="*/ 182 w 783297"/>
              <a:gd name="connsiteY6" fmla="*/ 1482440 h 14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1482440">
                <a:moveTo>
                  <a:pt x="0" y="1482440"/>
                </a:moveTo>
                <a:lnTo>
                  <a:pt x="783193" y="1472607"/>
                </a:lnTo>
                <a:lnTo>
                  <a:pt x="783193" y="602372"/>
                </a:lnTo>
                <a:cubicBezTo>
                  <a:pt x="788656" y="29864"/>
                  <a:pt x="578518" y="0"/>
                  <a:pt x="326133" y="0"/>
                </a:cubicBezTo>
                <a:cubicBezTo>
                  <a:pt x="319396" y="0"/>
                  <a:pt x="312840" y="182"/>
                  <a:pt x="306103" y="546"/>
                </a:cubicBezTo>
                <a:cubicBezTo>
                  <a:pt x="122915" y="10926"/>
                  <a:pt x="-12929" y="176086"/>
                  <a:pt x="1093" y="359093"/>
                </a:cubicBezTo>
                <a:lnTo>
                  <a:pt x="182" y="1482440"/>
                </a:lnTo>
                <a:close/>
              </a:path>
            </a:pathLst>
          </a:custGeom>
          <a:solidFill>
            <a:srgbClr val="C4AFD3"/>
          </a:solidFill>
          <a:ln w="23644" cap="flat">
            <a:solidFill>
              <a:schemeClr val="accent3"/>
            </a:solidFill>
            <a:prstDash val="solid"/>
            <a:miter/>
          </a:ln>
        </p:spPr>
        <p:txBody>
          <a:bodyPr rtlCol="0" anchor="ctr"/>
          <a:lstStyle/>
          <a:p>
            <a:endParaRPr lang="en-BE"/>
          </a:p>
        </p:txBody>
      </p:sp>
      <p:sp>
        <p:nvSpPr>
          <p:cNvPr id="41" name="Freeform: Shape 40">
            <a:extLst>
              <a:ext uri="{FF2B5EF4-FFF2-40B4-BE49-F238E27FC236}">
                <a16:creationId xmlns:a16="http://schemas.microsoft.com/office/drawing/2014/main" id="{7F7FF14E-C921-706C-B36A-2758E0623CE7}"/>
              </a:ext>
            </a:extLst>
          </p:cNvPr>
          <p:cNvSpPr/>
          <p:nvPr/>
        </p:nvSpPr>
        <p:spPr>
          <a:xfrm flipH="1">
            <a:off x="4437651" y="4440134"/>
            <a:ext cx="265130" cy="397883"/>
          </a:xfrm>
          <a:custGeom>
            <a:avLst/>
            <a:gdLst>
              <a:gd name="connsiteX0" fmla="*/ 30397 w 265130"/>
              <a:gd name="connsiteY0" fmla="*/ 390595 h 397883"/>
              <a:gd name="connsiteX1" fmla="*/ 71915 w 265130"/>
              <a:gd name="connsiteY1" fmla="*/ 208864 h 397883"/>
              <a:gd name="connsiteX2" fmla="*/ 68819 w 265130"/>
              <a:gd name="connsiteY2" fmla="*/ 201762 h 397883"/>
              <a:gd name="connsiteX3" fmla="*/ 3083 w 265130"/>
              <a:gd name="connsiteY3" fmla="*/ 231443 h 397883"/>
              <a:gd name="connsiteX4" fmla="*/ 68819 w 265130"/>
              <a:gd name="connsiteY4" fmla="*/ 104341 h 397883"/>
              <a:gd name="connsiteX5" fmla="*/ 149670 w 265130"/>
              <a:gd name="connsiteY5" fmla="*/ 0 h 397883"/>
              <a:gd name="connsiteX6" fmla="*/ 264572 w 265130"/>
              <a:gd name="connsiteY6" fmla="*/ 19302 h 397883"/>
              <a:gd name="connsiteX7" fmla="*/ 198472 w 265130"/>
              <a:gd name="connsiteY7" fmla="*/ 224342 h 397883"/>
              <a:gd name="connsiteX8" fmla="*/ 30215 w 265130"/>
              <a:gd name="connsiteY8" fmla="*/ 390413 h 39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30" h="397883">
                <a:moveTo>
                  <a:pt x="30397" y="390595"/>
                </a:moveTo>
                <a:cubicBezTo>
                  <a:pt x="-3108" y="367287"/>
                  <a:pt x="37681" y="286619"/>
                  <a:pt x="71915" y="208864"/>
                </a:cubicBezTo>
                <a:cubicBezTo>
                  <a:pt x="74100" y="204129"/>
                  <a:pt x="74465" y="197574"/>
                  <a:pt x="68819" y="201762"/>
                </a:cubicBezTo>
                <a:cubicBezTo>
                  <a:pt x="51156" y="214873"/>
                  <a:pt x="13462" y="240912"/>
                  <a:pt x="3083" y="231443"/>
                </a:cubicBezTo>
                <a:cubicBezTo>
                  <a:pt x="-10938" y="218515"/>
                  <a:pt x="24935" y="152960"/>
                  <a:pt x="68819" y="104341"/>
                </a:cubicBezTo>
                <a:lnTo>
                  <a:pt x="149670" y="0"/>
                </a:lnTo>
                <a:lnTo>
                  <a:pt x="264572" y="19302"/>
                </a:lnTo>
                <a:cubicBezTo>
                  <a:pt x="269853" y="60274"/>
                  <a:pt x="236894" y="136390"/>
                  <a:pt x="198472" y="224342"/>
                </a:cubicBezTo>
                <a:cubicBezTo>
                  <a:pt x="149124" y="337423"/>
                  <a:pt x="79199" y="424465"/>
                  <a:pt x="30215" y="390413"/>
                </a:cubicBezTo>
                <a:close/>
              </a:path>
            </a:pathLst>
          </a:custGeom>
          <a:solidFill>
            <a:srgbClr val="FFFFFF"/>
          </a:solidFill>
          <a:ln w="23644" cap="flat">
            <a:solidFill>
              <a:schemeClr val="accent3"/>
            </a:solidFill>
            <a:prstDash val="solid"/>
            <a:round/>
          </a:ln>
        </p:spPr>
        <p:txBody>
          <a:bodyPr rtlCol="0" anchor="ctr"/>
          <a:lstStyle/>
          <a:p>
            <a:endParaRPr lang="en-BE"/>
          </a:p>
        </p:txBody>
      </p:sp>
      <p:sp>
        <p:nvSpPr>
          <p:cNvPr id="42" name="Freeform: Shape 41">
            <a:extLst>
              <a:ext uri="{FF2B5EF4-FFF2-40B4-BE49-F238E27FC236}">
                <a16:creationId xmlns:a16="http://schemas.microsoft.com/office/drawing/2014/main" id="{150FBA5B-B2D5-9DB6-6D5E-68966C046B14}"/>
              </a:ext>
            </a:extLst>
          </p:cNvPr>
          <p:cNvSpPr/>
          <p:nvPr/>
        </p:nvSpPr>
        <p:spPr>
          <a:xfrm flipH="1">
            <a:off x="4231411" y="3228288"/>
            <a:ext cx="503614" cy="1336581"/>
          </a:xfrm>
          <a:custGeom>
            <a:avLst/>
            <a:gdLst>
              <a:gd name="connsiteX0" fmla="*/ 0 w 503614"/>
              <a:gd name="connsiteY0" fmla="*/ 441946 h 1336581"/>
              <a:gd name="connsiteX1" fmla="*/ 227255 w 503614"/>
              <a:gd name="connsiteY1" fmla="*/ 807412 h 1336581"/>
              <a:gd name="connsiteX2" fmla="*/ 103430 w 503614"/>
              <a:gd name="connsiteY2" fmla="*/ 1200192 h 1336581"/>
              <a:gd name="connsiteX3" fmla="*/ 327226 w 503614"/>
              <a:gd name="connsiteY3" fmla="*/ 1336582 h 1336581"/>
              <a:gd name="connsiteX4" fmla="*/ 458881 w 503614"/>
              <a:gd name="connsiteY4" fmla="*/ 603101 h 1336581"/>
              <a:gd name="connsiteX5" fmla="*/ 0 w 503614"/>
              <a:gd name="connsiteY5" fmla="*/ 0 h 133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614" h="1336581">
                <a:moveTo>
                  <a:pt x="0" y="441946"/>
                </a:moveTo>
                <a:lnTo>
                  <a:pt x="227255" y="807412"/>
                </a:lnTo>
                <a:lnTo>
                  <a:pt x="103430" y="1200192"/>
                </a:lnTo>
                <a:cubicBezTo>
                  <a:pt x="103430" y="1200192"/>
                  <a:pt x="326497" y="1336035"/>
                  <a:pt x="327226" y="1336582"/>
                </a:cubicBezTo>
                <a:cubicBezTo>
                  <a:pt x="327226" y="1336582"/>
                  <a:pt x="610749" y="882617"/>
                  <a:pt x="458881" y="603101"/>
                </a:cubicBezTo>
                <a:cubicBezTo>
                  <a:pt x="333599" y="372568"/>
                  <a:pt x="145676" y="73202"/>
                  <a:pt x="0" y="0"/>
                </a:cubicBezTo>
              </a:path>
            </a:pathLst>
          </a:custGeom>
          <a:solidFill>
            <a:srgbClr val="C4AFD3"/>
          </a:solidFill>
          <a:ln w="23644" cap="flat">
            <a:solidFill>
              <a:schemeClr val="accent3"/>
            </a:solidFill>
            <a:prstDash val="solid"/>
            <a:miter/>
          </a:ln>
        </p:spPr>
        <p:txBody>
          <a:bodyPr rtlCol="0" anchor="ctr"/>
          <a:lstStyle/>
          <a:p>
            <a:endParaRPr lang="en-BE"/>
          </a:p>
        </p:txBody>
      </p:sp>
      <p:sp>
        <p:nvSpPr>
          <p:cNvPr id="43" name="Freeform: Shape 42">
            <a:extLst>
              <a:ext uri="{FF2B5EF4-FFF2-40B4-BE49-F238E27FC236}">
                <a16:creationId xmlns:a16="http://schemas.microsoft.com/office/drawing/2014/main" id="{9D2164F0-0AFD-4DC5-6EB1-DD5AAFEEF93A}"/>
              </a:ext>
            </a:extLst>
          </p:cNvPr>
          <p:cNvSpPr/>
          <p:nvPr/>
        </p:nvSpPr>
        <p:spPr>
          <a:xfrm flipH="1">
            <a:off x="4264491" y="2616989"/>
            <a:ext cx="552937" cy="364052"/>
          </a:xfrm>
          <a:custGeom>
            <a:avLst/>
            <a:gdLst>
              <a:gd name="connsiteX0" fmla="*/ 26318 w 552937"/>
              <a:gd name="connsiteY0" fmla="*/ 90505 h 364052"/>
              <a:gd name="connsiteX1" fmla="*/ 107350 w 552937"/>
              <a:gd name="connsiteY1" fmla="*/ 27318 h 364052"/>
              <a:gd name="connsiteX2" fmla="*/ 317124 w 552937"/>
              <a:gd name="connsiteY2" fmla="*/ 27500 h 364052"/>
              <a:gd name="connsiteX3" fmla="*/ 479918 w 552937"/>
              <a:gd name="connsiteY3" fmla="*/ 265317 h 364052"/>
              <a:gd name="connsiteX4" fmla="*/ 552938 w 552937"/>
              <a:gd name="connsiteY4" fmla="*/ 317032 h 364052"/>
              <a:gd name="connsiteX5" fmla="*/ 246289 w 552937"/>
              <a:gd name="connsiteY5" fmla="*/ 315575 h 364052"/>
              <a:gd name="connsiteX6" fmla="*/ 125560 w 552937"/>
              <a:gd name="connsiteY6" fmla="*/ 222342 h 364052"/>
              <a:gd name="connsiteX7" fmla="*/ 12296 w 552937"/>
              <a:gd name="connsiteY7" fmla="*/ 166257 h 364052"/>
              <a:gd name="connsiteX8" fmla="*/ 28321 w 552937"/>
              <a:gd name="connsiteY8" fmla="*/ 89594 h 36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937" h="364052">
                <a:moveTo>
                  <a:pt x="26318" y="90505"/>
                </a:moveTo>
                <a:cubicBezTo>
                  <a:pt x="57820" y="82675"/>
                  <a:pt x="80582" y="44981"/>
                  <a:pt x="107350" y="27318"/>
                </a:cubicBezTo>
                <a:cubicBezTo>
                  <a:pt x="172176" y="-15475"/>
                  <a:pt x="249020" y="-2182"/>
                  <a:pt x="317124" y="27500"/>
                </a:cubicBezTo>
                <a:cubicBezTo>
                  <a:pt x="431844" y="77576"/>
                  <a:pt x="413999" y="182645"/>
                  <a:pt x="479918" y="265317"/>
                </a:cubicBezTo>
                <a:cubicBezTo>
                  <a:pt x="498674" y="288625"/>
                  <a:pt x="526170" y="306106"/>
                  <a:pt x="552938" y="317032"/>
                </a:cubicBezTo>
                <a:cubicBezTo>
                  <a:pt x="473909" y="399339"/>
                  <a:pt x="334788" y="356911"/>
                  <a:pt x="246289" y="315575"/>
                </a:cubicBezTo>
                <a:cubicBezTo>
                  <a:pt x="196759" y="292449"/>
                  <a:pt x="168170" y="253116"/>
                  <a:pt x="125560" y="222342"/>
                </a:cubicBezTo>
                <a:cubicBezTo>
                  <a:pt x="93329" y="199034"/>
                  <a:pt x="37243" y="196303"/>
                  <a:pt x="12296" y="166257"/>
                </a:cubicBezTo>
                <a:cubicBezTo>
                  <a:pt x="-6460" y="143859"/>
                  <a:pt x="-5731" y="96696"/>
                  <a:pt x="28321" y="89594"/>
                </a:cubicBezTo>
              </a:path>
            </a:pathLst>
          </a:custGeom>
          <a:solidFill>
            <a:srgbClr val="784B9B"/>
          </a:solidFill>
          <a:ln w="23644" cap="flat">
            <a:solidFill>
              <a:schemeClr val="accent3"/>
            </a:solidFill>
            <a:prstDash val="solid"/>
            <a:miter/>
          </a:ln>
        </p:spPr>
        <p:txBody>
          <a:bodyPr rtlCol="0" anchor="ctr"/>
          <a:lstStyle/>
          <a:p>
            <a:endParaRPr lang="en-BE"/>
          </a:p>
        </p:txBody>
      </p:sp>
      <p:sp>
        <p:nvSpPr>
          <p:cNvPr id="44" name="Freeform: Shape 43">
            <a:extLst>
              <a:ext uri="{FF2B5EF4-FFF2-40B4-BE49-F238E27FC236}">
                <a16:creationId xmlns:a16="http://schemas.microsoft.com/office/drawing/2014/main" id="{30552096-669F-5473-C8C0-698965E3EC95}"/>
              </a:ext>
            </a:extLst>
          </p:cNvPr>
          <p:cNvSpPr/>
          <p:nvPr/>
        </p:nvSpPr>
        <p:spPr>
          <a:xfrm flipH="1">
            <a:off x="4749740" y="2592640"/>
            <a:ext cx="520232" cy="489243"/>
          </a:xfrm>
          <a:custGeom>
            <a:avLst/>
            <a:gdLst>
              <a:gd name="connsiteX0" fmla="*/ 398557 w 520232"/>
              <a:gd name="connsiteY0" fmla="*/ 489061 h 489243"/>
              <a:gd name="connsiteX1" fmla="*/ 456464 w 520232"/>
              <a:gd name="connsiteY1" fmla="*/ 424053 h 489243"/>
              <a:gd name="connsiteX2" fmla="*/ 477951 w 520232"/>
              <a:gd name="connsiteY2" fmla="*/ 119589 h 489243"/>
              <a:gd name="connsiteX3" fmla="*/ 475584 w 520232"/>
              <a:gd name="connsiteY3" fmla="*/ 116311 h 489243"/>
              <a:gd name="connsiteX4" fmla="*/ 473217 w 520232"/>
              <a:gd name="connsiteY4" fmla="*/ 113034 h 489243"/>
              <a:gd name="connsiteX5" fmla="*/ 340469 w 520232"/>
              <a:gd name="connsiteY5" fmla="*/ 13609 h 489243"/>
              <a:gd name="connsiteX6" fmla="*/ 1407 w 520232"/>
              <a:gd name="connsiteY6" fmla="*/ 186054 h 489243"/>
              <a:gd name="connsiteX7" fmla="*/ 6687 w 520232"/>
              <a:gd name="connsiteY7" fmla="*/ 265630 h 489243"/>
              <a:gd name="connsiteX8" fmla="*/ 398375 w 520232"/>
              <a:gd name="connsiteY8" fmla="*/ 489243 h 48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232" h="489243">
                <a:moveTo>
                  <a:pt x="398557" y="489061"/>
                </a:moveTo>
                <a:lnTo>
                  <a:pt x="456464" y="424053"/>
                </a:lnTo>
                <a:cubicBezTo>
                  <a:pt x="532215" y="339196"/>
                  <a:pt x="541866" y="213550"/>
                  <a:pt x="477951" y="119589"/>
                </a:cubicBezTo>
                <a:cubicBezTo>
                  <a:pt x="477223" y="118497"/>
                  <a:pt x="476494" y="117404"/>
                  <a:pt x="475584" y="116311"/>
                </a:cubicBezTo>
                <a:cubicBezTo>
                  <a:pt x="474673" y="115219"/>
                  <a:pt x="473945" y="114126"/>
                  <a:pt x="473217" y="113034"/>
                </a:cubicBezTo>
                <a:cubicBezTo>
                  <a:pt x="438618" y="64232"/>
                  <a:pt x="391820" y="31091"/>
                  <a:pt x="340469" y="13609"/>
                </a:cubicBezTo>
                <a:cubicBezTo>
                  <a:pt x="200983" y="-33735"/>
                  <a:pt x="49844" y="46933"/>
                  <a:pt x="1407" y="186054"/>
                </a:cubicBezTo>
                <a:cubicBezTo>
                  <a:pt x="-1871" y="195523"/>
                  <a:pt x="861" y="226297"/>
                  <a:pt x="6687" y="265630"/>
                </a:cubicBezTo>
                <a:cubicBezTo>
                  <a:pt x="21073" y="365236"/>
                  <a:pt x="398375" y="489243"/>
                  <a:pt x="398375" y="489243"/>
                </a:cubicBezTo>
                <a:close/>
              </a:path>
            </a:pathLst>
          </a:custGeom>
          <a:solidFill>
            <a:srgbClr val="784B9B"/>
          </a:solidFill>
          <a:ln w="23644" cap="flat">
            <a:solidFill>
              <a:schemeClr val="accent3"/>
            </a:solidFill>
            <a:prstDash val="solid"/>
            <a:miter/>
          </a:ln>
        </p:spPr>
        <p:txBody>
          <a:bodyPr rtlCol="0" anchor="ctr"/>
          <a:lstStyle/>
          <a:p>
            <a:endParaRPr lang="en-BE"/>
          </a:p>
        </p:txBody>
      </p:sp>
      <p:sp>
        <p:nvSpPr>
          <p:cNvPr id="45" name="Freeform: Shape 44">
            <a:extLst>
              <a:ext uri="{FF2B5EF4-FFF2-40B4-BE49-F238E27FC236}">
                <a16:creationId xmlns:a16="http://schemas.microsoft.com/office/drawing/2014/main" id="{53F206D7-B042-BADA-CDB4-2049B0339818}"/>
              </a:ext>
            </a:extLst>
          </p:cNvPr>
          <p:cNvSpPr/>
          <p:nvPr/>
        </p:nvSpPr>
        <p:spPr>
          <a:xfrm flipH="1">
            <a:off x="4814237" y="2700802"/>
            <a:ext cx="410669" cy="583935"/>
          </a:xfrm>
          <a:custGeom>
            <a:avLst/>
            <a:gdLst>
              <a:gd name="connsiteX0" fmla="*/ 1683 w 410669"/>
              <a:gd name="connsiteY0" fmla="*/ 105752 h 583935"/>
              <a:gd name="connsiteX1" fmla="*/ 10970 w 410669"/>
              <a:gd name="connsiteY1" fmla="*/ 232308 h 583935"/>
              <a:gd name="connsiteX2" fmla="*/ 31183 w 410669"/>
              <a:gd name="connsiteY2" fmla="*/ 301141 h 583935"/>
              <a:gd name="connsiteX3" fmla="*/ 94916 w 410669"/>
              <a:gd name="connsiteY3" fmla="*/ 343023 h 583935"/>
              <a:gd name="connsiteX4" fmla="*/ 179044 w 410669"/>
              <a:gd name="connsiteY4" fmla="*/ 333554 h 583935"/>
              <a:gd name="connsiteX5" fmla="*/ 163202 w 410669"/>
              <a:gd name="connsiteY5" fmla="*/ 497075 h 583935"/>
              <a:gd name="connsiteX6" fmla="*/ 202535 w 410669"/>
              <a:gd name="connsiteY6" fmla="*/ 583935 h 583935"/>
              <a:gd name="connsiteX7" fmla="*/ 410670 w 410669"/>
              <a:gd name="connsiteY7" fmla="*/ 501992 h 583935"/>
              <a:gd name="connsiteX8" fmla="*/ 323446 w 410669"/>
              <a:gd name="connsiteY8" fmla="*/ 188788 h 583935"/>
              <a:gd name="connsiteX9" fmla="*/ 324903 w 410669"/>
              <a:gd name="connsiteY9" fmla="*/ 165661 h 583935"/>
              <a:gd name="connsiteX10" fmla="*/ 274098 w 410669"/>
              <a:gd name="connsiteY10" fmla="*/ 150183 h 583935"/>
              <a:gd name="connsiteX11" fmla="*/ 146085 w 410669"/>
              <a:gd name="connsiteY11" fmla="*/ 50759 h 583935"/>
              <a:gd name="connsiteX12" fmla="*/ 117678 w 410669"/>
              <a:gd name="connsiteY12" fmla="*/ 1229 h 583935"/>
              <a:gd name="connsiteX13" fmla="*/ 113490 w 410669"/>
              <a:gd name="connsiteY13" fmla="*/ 1229 h 583935"/>
              <a:gd name="connsiteX14" fmla="*/ 92367 w 410669"/>
              <a:gd name="connsiteY14" fmla="*/ 37648 h 583935"/>
              <a:gd name="connsiteX15" fmla="*/ 28451 w 410669"/>
              <a:gd name="connsiteY15" fmla="*/ 93734 h 583935"/>
              <a:gd name="connsiteX16" fmla="*/ 1319 w 410669"/>
              <a:gd name="connsiteY16" fmla="*/ 106116 h 5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0669" h="583935">
                <a:moveTo>
                  <a:pt x="1683" y="105752"/>
                </a:moveTo>
                <a:cubicBezTo>
                  <a:pt x="-1594" y="144903"/>
                  <a:pt x="-866" y="191155"/>
                  <a:pt x="10970" y="232308"/>
                </a:cubicBezTo>
                <a:cubicBezTo>
                  <a:pt x="19529" y="261990"/>
                  <a:pt x="26266" y="284388"/>
                  <a:pt x="31183" y="301141"/>
                </a:cubicBezTo>
                <a:cubicBezTo>
                  <a:pt x="39559" y="328637"/>
                  <a:pt x="66327" y="346300"/>
                  <a:pt x="94916" y="343023"/>
                </a:cubicBezTo>
                <a:lnTo>
                  <a:pt x="179044" y="333554"/>
                </a:lnTo>
                <a:lnTo>
                  <a:pt x="163202" y="497075"/>
                </a:lnTo>
                <a:lnTo>
                  <a:pt x="202535" y="583935"/>
                </a:lnTo>
                <a:lnTo>
                  <a:pt x="410670" y="501992"/>
                </a:lnTo>
                <a:cubicBezTo>
                  <a:pt x="358955" y="436438"/>
                  <a:pt x="308150" y="270913"/>
                  <a:pt x="323446" y="188788"/>
                </a:cubicBezTo>
                <a:lnTo>
                  <a:pt x="324903" y="165661"/>
                </a:lnTo>
                <a:lnTo>
                  <a:pt x="274098" y="150183"/>
                </a:lnTo>
                <a:cubicBezTo>
                  <a:pt x="220744" y="133795"/>
                  <a:pt x="175220" y="98468"/>
                  <a:pt x="146085" y="50759"/>
                </a:cubicBezTo>
                <a:lnTo>
                  <a:pt x="117678" y="1229"/>
                </a:lnTo>
                <a:cubicBezTo>
                  <a:pt x="116768" y="-410"/>
                  <a:pt x="114400" y="-410"/>
                  <a:pt x="113490" y="1229"/>
                </a:cubicBezTo>
                <a:lnTo>
                  <a:pt x="92367" y="37648"/>
                </a:lnTo>
                <a:cubicBezTo>
                  <a:pt x="77981" y="63324"/>
                  <a:pt x="55219" y="81533"/>
                  <a:pt x="28451" y="93734"/>
                </a:cubicBezTo>
                <a:lnTo>
                  <a:pt x="1319" y="106116"/>
                </a:lnTo>
                <a:close/>
              </a:path>
            </a:pathLst>
          </a:custGeom>
          <a:solidFill>
            <a:srgbClr val="FFFFFF"/>
          </a:solidFill>
          <a:ln w="23644" cap="flat">
            <a:solidFill>
              <a:schemeClr val="accent3"/>
            </a:solidFill>
            <a:prstDash val="solid"/>
            <a:miter/>
          </a:ln>
        </p:spPr>
        <p:txBody>
          <a:bodyPr rtlCol="0" anchor="ctr"/>
          <a:lstStyle/>
          <a:p>
            <a:endParaRPr lang="en-BE"/>
          </a:p>
        </p:txBody>
      </p:sp>
      <p:sp>
        <p:nvSpPr>
          <p:cNvPr id="46" name="Freeform: Shape 45">
            <a:extLst>
              <a:ext uri="{FF2B5EF4-FFF2-40B4-BE49-F238E27FC236}">
                <a16:creationId xmlns:a16="http://schemas.microsoft.com/office/drawing/2014/main" id="{823055F3-5279-8877-11DE-4F7F4C1ABBF6}"/>
              </a:ext>
            </a:extLst>
          </p:cNvPr>
          <p:cNvSpPr/>
          <p:nvPr/>
        </p:nvSpPr>
        <p:spPr>
          <a:xfrm flipH="1">
            <a:off x="4826619" y="2695476"/>
            <a:ext cx="453600" cy="170568"/>
          </a:xfrm>
          <a:custGeom>
            <a:avLst/>
            <a:gdLst>
              <a:gd name="connsiteX0" fmla="*/ 0 w 453600"/>
              <a:gd name="connsiteY0" fmla="*/ 116723 h 170568"/>
              <a:gd name="connsiteX1" fmla="*/ 168803 w 453600"/>
              <a:gd name="connsiteY1" fmla="*/ 2185 h 170568"/>
              <a:gd name="connsiteX2" fmla="*/ 174994 w 453600"/>
              <a:gd name="connsiteY2" fmla="*/ 2185 h 170568"/>
              <a:gd name="connsiteX3" fmla="*/ 401339 w 453600"/>
              <a:gd name="connsiteY3" fmla="*/ 170077 h 170568"/>
              <a:gd name="connsiteX4" fmla="*/ 453600 w 453600"/>
              <a:gd name="connsiteY4" fmla="*/ 168074 h 17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00" h="170568">
                <a:moveTo>
                  <a:pt x="0" y="116723"/>
                </a:moveTo>
                <a:cubicBezTo>
                  <a:pt x="115449" y="120547"/>
                  <a:pt x="157695" y="32049"/>
                  <a:pt x="168803" y="2185"/>
                </a:cubicBezTo>
                <a:cubicBezTo>
                  <a:pt x="169895" y="-728"/>
                  <a:pt x="174083" y="-728"/>
                  <a:pt x="174994" y="2185"/>
                </a:cubicBezTo>
                <a:cubicBezTo>
                  <a:pt x="187559" y="38058"/>
                  <a:pt x="242005" y="162065"/>
                  <a:pt x="401339" y="170077"/>
                </a:cubicBezTo>
                <a:cubicBezTo>
                  <a:pt x="435391" y="171898"/>
                  <a:pt x="453600" y="168074"/>
                  <a:pt x="453600" y="168074"/>
                </a:cubicBezTo>
              </a:path>
            </a:pathLst>
          </a:custGeom>
          <a:noFill/>
          <a:ln w="23644" cap="flat">
            <a:solidFill>
              <a:schemeClr val="accent3"/>
            </a:solidFill>
            <a:prstDash val="solid"/>
            <a:miter/>
          </a:ln>
        </p:spPr>
        <p:txBody>
          <a:bodyPr rtlCol="0" anchor="ctr"/>
          <a:lstStyle/>
          <a:p>
            <a:endParaRPr lang="en-BE"/>
          </a:p>
        </p:txBody>
      </p:sp>
      <p:sp>
        <p:nvSpPr>
          <p:cNvPr id="47" name="Freeform: Shape 46">
            <a:extLst>
              <a:ext uri="{FF2B5EF4-FFF2-40B4-BE49-F238E27FC236}">
                <a16:creationId xmlns:a16="http://schemas.microsoft.com/office/drawing/2014/main" id="{AA206DDF-81F6-2A9C-98A6-08F1697A77E8}"/>
              </a:ext>
            </a:extLst>
          </p:cNvPr>
          <p:cNvSpPr/>
          <p:nvPr/>
        </p:nvSpPr>
        <p:spPr>
          <a:xfrm rot="6330601" flipH="1">
            <a:off x="7682970" y="3888223"/>
            <a:ext cx="1074364" cy="94871"/>
          </a:xfrm>
          <a:custGeom>
            <a:avLst/>
            <a:gdLst>
              <a:gd name="connsiteX0" fmla="*/ 0 w 1074364"/>
              <a:gd name="connsiteY0" fmla="*/ 0 h 94871"/>
              <a:gd name="connsiteX1" fmla="*/ 1074364 w 1074364"/>
              <a:gd name="connsiteY1" fmla="*/ 0 h 94871"/>
              <a:gd name="connsiteX2" fmla="*/ 1074364 w 1074364"/>
              <a:gd name="connsiteY2" fmla="*/ 94872 h 94871"/>
              <a:gd name="connsiteX3" fmla="*/ 0 w 1074364"/>
              <a:gd name="connsiteY3" fmla="*/ 94872 h 94871"/>
            </a:gdLst>
            <a:ahLst/>
            <a:cxnLst>
              <a:cxn ang="0">
                <a:pos x="connsiteX0" y="connsiteY0"/>
              </a:cxn>
              <a:cxn ang="0">
                <a:pos x="connsiteX1" y="connsiteY1"/>
              </a:cxn>
              <a:cxn ang="0">
                <a:pos x="connsiteX2" y="connsiteY2"/>
              </a:cxn>
              <a:cxn ang="0">
                <a:pos x="connsiteX3" y="connsiteY3"/>
              </a:cxn>
            </a:cxnLst>
            <a:rect l="l" t="t" r="r" b="b"/>
            <a:pathLst>
              <a:path w="1074364" h="94871">
                <a:moveTo>
                  <a:pt x="0" y="0"/>
                </a:moveTo>
                <a:lnTo>
                  <a:pt x="1074364" y="0"/>
                </a:lnTo>
                <a:lnTo>
                  <a:pt x="1074364" y="94872"/>
                </a:lnTo>
                <a:lnTo>
                  <a:pt x="0" y="94872"/>
                </a:lnTo>
                <a:close/>
              </a:path>
            </a:pathLst>
          </a:custGeom>
          <a:solidFill>
            <a:schemeClr val="tx2">
              <a:lumMod val="40000"/>
              <a:lumOff val="60000"/>
            </a:schemeClr>
          </a:solidFill>
          <a:ln w="23644" cap="flat">
            <a:solidFill>
              <a:schemeClr val="tx2"/>
            </a:solidFill>
            <a:prstDash val="solid"/>
            <a:round/>
          </a:ln>
        </p:spPr>
        <p:txBody>
          <a:bodyPr rtlCol="0" anchor="ctr"/>
          <a:lstStyle/>
          <a:p>
            <a:endParaRPr lang="en-BE"/>
          </a:p>
        </p:txBody>
      </p:sp>
      <p:sp>
        <p:nvSpPr>
          <p:cNvPr id="48" name="Freeform: Shape 47">
            <a:extLst>
              <a:ext uri="{FF2B5EF4-FFF2-40B4-BE49-F238E27FC236}">
                <a16:creationId xmlns:a16="http://schemas.microsoft.com/office/drawing/2014/main" id="{3F50D245-B80D-A200-A399-47EDCD7453E1}"/>
              </a:ext>
            </a:extLst>
          </p:cNvPr>
          <p:cNvSpPr/>
          <p:nvPr/>
        </p:nvSpPr>
        <p:spPr>
          <a:xfrm flipH="1">
            <a:off x="7049096" y="4371666"/>
            <a:ext cx="1099311" cy="94871"/>
          </a:xfrm>
          <a:custGeom>
            <a:avLst/>
            <a:gdLst>
              <a:gd name="connsiteX0" fmla="*/ 1099311 w 1099311"/>
              <a:gd name="connsiteY0" fmla="*/ 94872 h 94871"/>
              <a:gd name="connsiteX1" fmla="*/ 26222 w 1099311"/>
              <a:gd name="connsiteY1" fmla="*/ 94872 h 94871"/>
              <a:gd name="connsiteX2" fmla="*/ 0 w 1099311"/>
              <a:gd name="connsiteY2" fmla="*/ 0 h 94871"/>
              <a:gd name="connsiteX3" fmla="*/ 1099311 w 1099311"/>
              <a:gd name="connsiteY3" fmla="*/ 0 h 94871"/>
              <a:gd name="connsiteX4" fmla="*/ 1099311 w 1099311"/>
              <a:gd name="connsiteY4" fmla="*/ 94872 h 94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311" h="94871">
                <a:moveTo>
                  <a:pt x="1099311" y="94872"/>
                </a:moveTo>
                <a:lnTo>
                  <a:pt x="26222" y="94872"/>
                </a:lnTo>
                <a:lnTo>
                  <a:pt x="0" y="0"/>
                </a:lnTo>
                <a:lnTo>
                  <a:pt x="1099311" y="0"/>
                </a:lnTo>
                <a:lnTo>
                  <a:pt x="1099311" y="94872"/>
                </a:lnTo>
                <a:close/>
              </a:path>
            </a:pathLst>
          </a:custGeom>
          <a:solidFill>
            <a:schemeClr val="tx2">
              <a:lumMod val="40000"/>
              <a:lumOff val="60000"/>
            </a:schemeClr>
          </a:solidFill>
          <a:ln w="23644" cap="flat">
            <a:solidFill>
              <a:schemeClr val="tx2"/>
            </a:solidFill>
            <a:prstDash val="solid"/>
            <a:round/>
          </a:ln>
        </p:spPr>
        <p:txBody>
          <a:bodyPr rtlCol="0" anchor="ctr"/>
          <a:lstStyle/>
          <a:p>
            <a:endParaRPr lang="en-BE"/>
          </a:p>
        </p:txBody>
      </p:sp>
      <p:sp>
        <p:nvSpPr>
          <p:cNvPr id="11" name="Freeform: Shape 10">
            <a:extLst>
              <a:ext uri="{FF2B5EF4-FFF2-40B4-BE49-F238E27FC236}">
                <a16:creationId xmlns:a16="http://schemas.microsoft.com/office/drawing/2014/main" id="{C69640F7-41E5-A37D-E97F-407AAB2CD130}"/>
              </a:ext>
            </a:extLst>
          </p:cNvPr>
          <p:cNvSpPr/>
          <p:nvPr/>
        </p:nvSpPr>
        <p:spPr>
          <a:xfrm rot="10800000" flipH="1">
            <a:off x="6064323" y="4466538"/>
            <a:ext cx="2776593" cy="164978"/>
          </a:xfrm>
          <a:custGeom>
            <a:avLst/>
            <a:gdLst>
              <a:gd name="connsiteX0" fmla="*/ 0 w 2776593"/>
              <a:gd name="connsiteY0" fmla="*/ 0 h 164978"/>
              <a:gd name="connsiteX1" fmla="*/ 2776594 w 2776593"/>
              <a:gd name="connsiteY1" fmla="*/ 0 h 164978"/>
              <a:gd name="connsiteX2" fmla="*/ 2776594 w 2776593"/>
              <a:gd name="connsiteY2" fmla="*/ 164979 h 164978"/>
              <a:gd name="connsiteX3" fmla="*/ 0 w 2776593"/>
              <a:gd name="connsiteY3" fmla="*/ 164979 h 164978"/>
            </a:gdLst>
            <a:ahLst/>
            <a:cxnLst>
              <a:cxn ang="0">
                <a:pos x="connsiteX0" y="connsiteY0"/>
              </a:cxn>
              <a:cxn ang="0">
                <a:pos x="connsiteX1" y="connsiteY1"/>
              </a:cxn>
              <a:cxn ang="0">
                <a:pos x="connsiteX2" y="connsiteY2"/>
              </a:cxn>
              <a:cxn ang="0">
                <a:pos x="connsiteX3" y="connsiteY3"/>
              </a:cxn>
            </a:cxnLst>
            <a:rect l="l" t="t" r="r" b="b"/>
            <a:pathLst>
              <a:path w="2776593" h="164978">
                <a:moveTo>
                  <a:pt x="0" y="0"/>
                </a:moveTo>
                <a:lnTo>
                  <a:pt x="2776594" y="0"/>
                </a:lnTo>
                <a:lnTo>
                  <a:pt x="2776594" y="164979"/>
                </a:lnTo>
                <a:lnTo>
                  <a:pt x="0" y="164979"/>
                </a:lnTo>
                <a:close/>
              </a:path>
            </a:pathLst>
          </a:custGeom>
          <a:solidFill>
            <a:srgbClr val="C4AFD3"/>
          </a:solidFill>
          <a:ln w="23644" cap="flat">
            <a:solidFill>
              <a:schemeClr val="accent3"/>
            </a:solidFill>
            <a:prstDash val="solid"/>
            <a:miter/>
          </a:ln>
        </p:spPr>
        <p:txBody>
          <a:bodyPr rtlCol="0" anchor="ctr"/>
          <a:lstStyle/>
          <a:p>
            <a:endParaRPr lang="en-BE"/>
          </a:p>
        </p:txBody>
      </p:sp>
      <p:pic>
        <p:nvPicPr>
          <p:cNvPr id="4" name="Graphic 3" descr="Line arrow: Clockwise curve outline">
            <a:extLst>
              <a:ext uri="{FF2B5EF4-FFF2-40B4-BE49-F238E27FC236}">
                <a16:creationId xmlns:a16="http://schemas.microsoft.com/office/drawing/2014/main" id="{78877B68-0FFE-4344-37BD-5268719F8F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310677" flipH="1" flipV="1">
            <a:off x="7226785" y="3333296"/>
            <a:ext cx="914400" cy="914400"/>
          </a:xfrm>
          <a:prstGeom prst="rect">
            <a:avLst/>
          </a:prstGeom>
        </p:spPr>
      </p:pic>
    </p:spTree>
    <p:extLst>
      <p:ext uri="{BB962C8B-B14F-4D97-AF65-F5344CB8AC3E}">
        <p14:creationId xmlns:p14="http://schemas.microsoft.com/office/powerpoint/2010/main" val="91511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0235-0D08-7EA4-810A-16EDF817F315}"/>
              </a:ext>
            </a:extLst>
          </p:cNvPr>
          <p:cNvSpPr>
            <a:spLocks noGrp="1"/>
          </p:cNvSpPr>
          <p:nvPr>
            <p:ph type="title"/>
          </p:nvPr>
        </p:nvSpPr>
        <p:spPr/>
        <p:txBody>
          <a:bodyPr/>
          <a:lstStyle/>
          <a:p>
            <a:r>
              <a:rPr lang="en-US" dirty="0"/>
              <a:t>Guess who!</a:t>
            </a:r>
            <a:endParaRPr lang="en-BE" dirty="0"/>
          </a:p>
        </p:txBody>
      </p:sp>
      <p:sp>
        <p:nvSpPr>
          <p:cNvPr id="4" name="Content Placeholder 3">
            <a:extLst>
              <a:ext uri="{FF2B5EF4-FFF2-40B4-BE49-F238E27FC236}">
                <a16:creationId xmlns:a16="http://schemas.microsoft.com/office/drawing/2014/main" id="{B2602059-F6D6-D489-E19B-D4CDF32AFA2C}"/>
              </a:ext>
            </a:extLst>
          </p:cNvPr>
          <p:cNvSpPr>
            <a:spLocks noGrp="1"/>
          </p:cNvSpPr>
          <p:nvPr>
            <p:ph sz="quarter" idx="10"/>
          </p:nvPr>
        </p:nvSpPr>
        <p:spPr>
          <a:xfrm>
            <a:off x="838200" y="4747783"/>
            <a:ext cx="10515600" cy="1745092"/>
          </a:xfrm>
        </p:spPr>
        <p:txBody>
          <a:bodyPr/>
          <a:lstStyle/>
          <a:p>
            <a:pPr marL="0" indent="0">
              <a:buNone/>
            </a:pPr>
            <a:r>
              <a:rPr lang="en-US" sz="2000" dirty="0"/>
              <a:t>Certain data points can become identifying when they are unique or rare, specially when combined with other data sources. Think of </a:t>
            </a:r>
            <a:r>
              <a:rPr lang="en-US" sz="2000" b="1" dirty="0"/>
              <a:t>rare diseases</a:t>
            </a:r>
            <a:r>
              <a:rPr lang="en-US" sz="2000" dirty="0"/>
              <a:t>, </a:t>
            </a:r>
            <a:r>
              <a:rPr lang="en-US" sz="2000" b="1" dirty="0"/>
              <a:t>specific job titles like “CEO of a Fortune 500 company”</a:t>
            </a:r>
            <a:r>
              <a:rPr lang="en-US" sz="2000" dirty="0"/>
              <a:t>, </a:t>
            </a:r>
            <a:r>
              <a:rPr lang="en-US" sz="2000" b="1" dirty="0"/>
              <a:t>unusual combinations of hobbies and locations</a:t>
            </a:r>
            <a:r>
              <a:rPr lang="en-US" sz="2000" dirty="0"/>
              <a:t>, or </a:t>
            </a:r>
            <a:r>
              <a:rPr lang="en-US" sz="2000" b="1" dirty="0"/>
              <a:t>publication records in niche academic fields</a:t>
            </a:r>
            <a:r>
              <a:rPr lang="en-US" sz="2000" dirty="0"/>
              <a:t>.</a:t>
            </a:r>
            <a:endParaRPr lang="en-US" sz="2000" dirty="0">
              <a:highlight>
                <a:srgbClr val="CCEDED"/>
              </a:highlight>
            </a:endParaRPr>
          </a:p>
          <a:p>
            <a:pPr marL="0" indent="0">
              <a:buNone/>
            </a:pPr>
            <a:r>
              <a:rPr lang="en-US" sz="2000" dirty="0">
                <a:highlight>
                  <a:srgbClr val="CCEDED"/>
                </a:highlight>
              </a:rPr>
              <a:t>What about AI?</a:t>
            </a:r>
            <a:endParaRPr lang="en-BE" sz="2000" dirty="0">
              <a:highlight>
                <a:srgbClr val="CCEDED"/>
              </a:highlight>
            </a:endParaRPr>
          </a:p>
        </p:txBody>
      </p:sp>
      <p:graphicFrame>
        <p:nvGraphicFramePr>
          <p:cNvPr id="3" name="Table 2">
            <a:extLst>
              <a:ext uri="{FF2B5EF4-FFF2-40B4-BE49-F238E27FC236}">
                <a16:creationId xmlns:a16="http://schemas.microsoft.com/office/drawing/2014/main" id="{F3DB652E-E7D9-34FD-3E43-75308C8E96B5}"/>
              </a:ext>
            </a:extLst>
          </p:cNvPr>
          <p:cNvGraphicFramePr>
            <a:graphicFrameLocks noGrp="1"/>
          </p:cNvGraphicFramePr>
          <p:nvPr>
            <p:extLst>
              <p:ext uri="{D42A27DB-BD31-4B8C-83A1-F6EECF244321}">
                <p14:modId xmlns:p14="http://schemas.microsoft.com/office/powerpoint/2010/main" val="137531758"/>
              </p:ext>
            </p:extLst>
          </p:nvPr>
        </p:nvGraphicFramePr>
        <p:xfrm>
          <a:off x="838200" y="1892976"/>
          <a:ext cx="10515600" cy="2729825"/>
        </p:xfrm>
        <a:graphic>
          <a:graphicData uri="http://schemas.openxmlformats.org/drawingml/2006/table">
            <a:tbl>
              <a:tblPr firstRow="1" bandRow="1">
                <a:tableStyleId>{5C22544A-7EE6-4342-B048-85BDC9FD1C3A}</a:tableStyleId>
              </a:tblPr>
              <a:tblGrid>
                <a:gridCol w="2554357">
                  <a:extLst>
                    <a:ext uri="{9D8B030D-6E8A-4147-A177-3AD203B41FA5}">
                      <a16:colId xmlns:a16="http://schemas.microsoft.com/office/drawing/2014/main" val="1786300655"/>
                    </a:ext>
                  </a:extLst>
                </a:gridCol>
                <a:gridCol w="1311965">
                  <a:extLst>
                    <a:ext uri="{9D8B030D-6E8A-4147-A177-3AD203B41FA5}">
                      <a16:colId xmlns:a16="http://schemas.microsoft.com/office/drawing/2014/main" val="3798718111"/>
                    </a:ext>
                  </a:extLst>
                </a:gridCol>
                <a:gridCol w="1775791">
                  <a:extLst>
                    <a:ext uri="{9D8B030D-6E8A-4147-A177-3AD203B41FA5}">
                      <a16:colId xmlns:a16="http://schemas.microsoft.com/office/drawing/2014/main" val="1955553341"/>
                    </a:ext>
                  </a:extLst>
                </a:gridCol>
                <a:gridCol w="1974574">
                  <a:extLst>
                    <a:ext uri="{9D8B030D-6E8A-4147-A177-3AD203B41FA5}">
                      <a16:colId xmlns:a16="http://schemas.microsoft.com/office/drawing/2014/main" val="1779474856"/>
                    </a:ext>
                  </a:extLst>
                </a:gridCol>
                <a:gridCol w="2898913">
                  <a:extLst>
                    <a:ext uri="{9D8B030D-6E8A-4147-A177-3AD203B41FA5}">
                      <a16:colId xmlns:a16="http://schemas.microsoft.com/office/drawing/2014/main" val="605697162"/>
                    </a:ext>
                  </a:extLst>
                </a:gridCol>
              </a:tblGrid>
              <a:tr h="790208">
                <a:tc>
                  <a:txBody>
                    <a:bodyPr/>
                    <a:lstStyle/>
                    <a:p>
                      <a:pPr algn="ctr"/>
                      <a:r>
                        <a:rPr lang="en-US" dirty="0"/>
                        <a:t>ID</a:t>
                      </a:r>
                      <a:endParaRPr lang="en-BE" dirty="0"/>
                    </a:p>
                  </a:txBody>
                  <a:tcPr anchor="ctr">
                    <a:solidFill>
                      <a:schemeClr val="accent2"/>
                    </a:solidFill>
                  </a:tcPr>
                </a:tc>
                <a:tc>
                  <a:txBody>
                    <a:bodyPr/>
                    <a:lstStyle/>
                    <a:p>
                      <a:pPr algn="ctr"/>
                      <a:r>
                        <a:rPr lang="en-US" dirty="0"/>
                        <a:t>Age</a:t>
                      </a:r>
                      <a:endParaRPr lang="en-BE" dirty="0"/>
                    </a:p>
                  </a:txBody>
                  <a:tcPr anchor="ctr">
                    <a:solidFill>
                      <a:schemeClr val="accent2"/>
                    </a:solidFill>
                  </a:tcPr>
                </a:tc>
                <a:tc>
                  <a:txBody>
                    <a:bodyPr/>
                    <a:lstStyle/>
                    <a:p>
                      <a:pPr algn="ctr"/>
                      <a:r>
                        <a:rPr lang="en-US" dirty="0"/>
                        <a:t>Profession</a:t>
                      </a:r>
                      <a:endParaRPr lang="en-BE" dirty="0"/>
                    </a:p>
                  </a:txBody>
                  <a:tcPr anchor="ctr">
                    <a:solidFill>
                      <a:schemeClr val="accent2"/>
                    </a:solidFill>
                  </a:tcPr>
                </a:tc>
                <a:tc>
                  <a:txBody>
                    <a:bodyPr/>
                    <a:lstStyle/>
                    <a:p>
                      <a:pPr algn="ctr"/>
                      <a:r>
                        <a:rPr lang="en-US" dirty="0"/>
                        <a:t>Gender</a:t>
                      </a:r>
                      <a:endParaRPr lang="en-BE" dirty="0"/>
                    </a:p>
                  </a:txBody>
                  <a:tcPr anchor="ctr">
                    <a:solidFill>
                      <a:schemeClr val="accent2"/>
                    </a:solidFill>
                  </a:tcPr>
                </a:tc>
                <a:tc>
                  <a:txBody>
                    <a:bodyPr/>
                    <a:lstStyle/>
                    <a:p>
                      <a:pPr algn="ctr"/>
                      <a:r>
                        <a:rPr lang="en-US" dirty="0"/>
                        <a:t>Instagram followers (millions)</a:t>
                      </a:r>
                      <a:endParaRPr lang="en-BE" dirty="0"/>
                    </a:p>
                  </a:txBody>
                  <a:tcPr anchor="ctr">
                    <a:solidFill>
                      <a:schemeClr val="accent2"/>
                    </a:solidFill>
                  </a:tcPr>
                </a:tc>
                <a:extLst>
                  <a:ext uri="{0D108BD9-81ED-4DB2-BD59-A6C34878D82A}">
                    <a16:rowId xmlns:a16="http://schemas.microsoft.com/office/drawing/2014/main" val="2694819884"/>
                  </a:ext>
                </a:extLst>
              </a:tr>
              <a:tr h="646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HHF73KK02051985M</a:t>
                      </a:r>
                      <a:endParaRPr lang="en-BE" dirty="0"/>
                    </a:p>
                  </a:txBody>
                  <a:tcPr anchor="ctr">
                    <a:solidFill>
                      <a:schemeClr val="bg1">
                        <a:lumMod val="95000"/>
                      </a:schemeClr>
                    </a:solidFill>
                  </a:tcPr>
                </a:tc>
                <a:tc>
                  <a:txBody>
                    <a:bodyPr/>
                    <a:lstStyle/>
                    <a:p>
                      <a:pPr algn="ctr"/>
                      <a:r>
                        <a:rPr lang="en-US" dirty="0"/>
                        <a:t>40</a:t>
                      </a:r>
                      <a:endParaRPr lang="en-BE" dirty="0"/>
                    </a:p>
                  </a:txBody>
                  <a:tcPr anchor="ctr">
                    <a:solidFill>
                      <a:schemeClr val="bg1">
                        <a:lumMod val="95000"/>
                      </a:schemeClr>
                    </a:solidFill>
                  </a:tcPr>
                </a:tc>
                <a:tc>
                  <a:txBody>
                    <a:bodyPr/>
                    <a:lstStyle/>
                    <a:p>
                      <a:pPr algn="ctr"/>
                      <a:r>
                        <a:rPr lang="en-US" dirty="0"/>
                        <a:t>Athlete</a:t>
                      </a:r>
                      <a:endParaRPr lang="en-BE" dirty="0"/>
                    </a:p>
                  </a:txBody>
                  <a:tcPr anchor="ctr">
                    <a:solidFill>
                      <a:schemeClr val="bg1">
                        <a:lumMod val="95000"/>
                      </a:schemeClr>
                    </a:solidFill>
                  </a:tcPr>
                </a:tc>
                <a:tc>
                  <a:txBody>
                    <a:bodyPr/>
                    <a:lstStyle/>
                    <a:p>
                      <a:pPr algn="ctr"/>
                      <a:r>
                        <a:rPr lang="en-US" dirty="0"/>
                        <a:t>Not disclosed</a:t>
                      </a:r>
                      <a:endParaRPr lang="en-BE" dirty="0"/>
                    </a:p>
                  </a:txBody>
                  <a:tcPr anchor="ctr">
                    <a:solidFill>
                      <a:schemeClr val="bg1">
                        <a:lumMod val="95000"/>
                      </a:schemeClr>
                    </a:solidFill>
                  </a:tcPr>
                </a:tc>
                <a:tc>
                  <a:txBody>
                    <a:bodyPr/>
                    <a:lstStyle/>
                    <a:p>
                      <a:pPr algn="ctr"/>
                      <a:r>
                        <a:rPr lang="en-US" dirty="0"/>
                        <a:t>600-700</a:t>
                      </a:r>
                      <a:endParaRPr lang="en-BE" dirty="0"/>
                    </a:p>
                  </a:txBody>
                  <a:tcPr anchor="ctr">
                    <a:solidFill>
                      <a:schemeClr val="bg1">
                        <a:lumMod val="95000"/>
                      </a:schemeClr>
                    </a:solidFill>
                  </a:tcPr>
                </a:tc>
                <a:extLst>
                  <a:ext uri="{0D108BD9-81ED-4DB2-BD59-A6C34878D82A}">
                    <a16:rowId xmlns:a16="http://schemas.microsoft.com/office/drawing/2014/main" val="3428701287"/>
                  </a:ext>
                </a:extLst>
              </a:tr>
              <a:tr h="646539">
                <a:tc>
                  <a:txBody>
                    <a:bodyPr/>
                    <a:lstStyle/>
                    <a:p>
                      <a:pPr algn="ctr"/>
                      <a:r>
                        <a:rPr lang="en-US" dirty="0"/>
                        <a:t>JKF34KK05021972M</a:t>
                      </a:r>
                      <a:endParaRPr lang="en-BE" dirty="0"/>
                    </a:p>
                  </a:txBody>
                  <a:tcPr anchor="ctr">
                    <a:solidFill>
                      <a:schemeClr val="bg1">
                        <a:lumMod val="85000"/>
                      </a:schemeClr>
                    </a:solidFill>
                  </a:tcPr>
                </a:tc>
                <a:tc>
                  <a:txBody>
                    <a:bodyPr/>
                    <a:lstStyle/>
                    <a:p>
                      <a:pPr algn="ctr"/>
                      <a:r>
                        <a:rPr lang="en-US" dirty="0"/>
                        <a:t>53</a:t>
                      </a:r>
                      <a:endParaRPr lang="en-BE" dirty="0"/>
                    </a:p>
                  </a:txBody>
                  <a:tcPr anchor="ctr">
                    <a:solidFill>
                      <a:schemeClr val="bg1">
                        <a:lumMod val="85000"/>
                      </a:schemeClr>
                    </a:solidFill>
                  </a:tcPr>
                </a:tc>
                <a:tc>
                  <a:txBody>
                    <a:bodyPr/>
                    <a:lstStyle/>
                    <a:p>
                      <a:pPr algn="ctr"/>
                      <a:r>
                        <a:rPr lang="en-US" dirty="0"/>
                        <a:t>Actor</a:t>
                      </a:r>
                      <a:endParaRPr lang="en-BE" dirty="0"/>
                    </a:p>
                  </a:txBody>
                  <a:tcPr anchor="ctr">
                    <a:solidFill>
                      <a:schemeClr val="bg1">
                        <a:lumMod val="85000"/>
                      </a:schemeClr>
                    </a:solidFill>
                  </a:tcPr>
                </a:tc>
                <a:tc>
                  <a:txBody>
                    <a:bodyPr/>
                    <a:lstStyle/>
                    <a:p>
                      <a:pPr algn="ctr"/>
                      <a:r>
                        <a:rPr lang="en-US" dirty="0"/>
                        <a:t>Male</a:t>
                      </a:r>
                      <a:endParaRPr lang="en-BE" dirty="0"/>
                    </a:p>
                  </a:txBody>
                  <a:tcPr anchor="ctr">
                    <a:solidFill>
                      <a:schemeClr val="bg1">
                        <a:lumMod val="85000"/>
                      </a:schemeClr>
                    </a:solidFill>
                  </a:tcPr>
                </a:tc>
                <a:tc>
                  <a:txBody>
                    <a:bodyPr/>
                    <a:lstStyle/>
                    <a:p>
                      <a:pPr algn="ctr"/>
                      <a:r>
                        <a:rPr lang="en-US" dirty="0"/>
                        <a:t>200-600</a:t>
                      </a:r>
                      <a:endParaRPr lang="en-BE" dirty="0"/>
                    </a:p>
                  </a:txBody>
                  <a:tcPr anchor="ctr">
                    <a:solidFill>
                      <a:schemeClr val="bg1">
                        <a:lumMod val="85000"/>
                      </a:schemeClr>
                    </a:solidFill>
                  </a:tcPr>
                </a:tc>
                <a:extLst>
                  <a:ext uri="{0D108BD9-81ED-4DB2-BD59-A6C34878D82A}">
                    <a16:rowId xmlns:a16="http://schemas.microsoft.com/office/drawing/2014/main" val="761239381"/>
                  </a:ext>
                </a:extLst>
              </a:tr>
              <a:tr h="646539">
                <a:tc>
                  <a:txBody>
                    <a:bodyPr/>
                    <a:lstStyle/>
                    <a:p>
                      <a:pPr algn="ctr"/>
                      <a:r>
                        <a:rPr lang="en-US" dirty="0"/>
                        <a:t>IIL37IK09171950M</a:t>
                      </a:r>
                      <a:endParaRPr lang="en-BE" dirty="0"/>
                    </a:p>
                  </a:txBody>
                  <a:tcPr anchor="ctr">
                    <a:solidFill>
                      <a:schemeClr val="bg1">
                        <a:lumMod val="95000"/>
                      </a:schemeClr>
                    </a:solidFill>
                  </a:tcPr>
                </a:tc>
                <a:tc>
                  <a:txBody>
                    <a:bodyPr/>
                    <a:lstStyle/>
                    <a:p>
                      <a:pPr algn="ctr"/>
                      <a:r>
                        <a:rPr lang="en-US" dirty="0"/>
                        <a:t>NA</a:t>
                      </a:r>
                      <a:endParaRPr lang="en-BE" dirty="0"/>
                    </a:p>
                  </a:txBody>
                  <a:tcPr anchor="ctr">
                    <a:solidFill>
                      <a:schemeClr val="bg1">
                        <a:lumMod val="95000"/>
                      </a:schemeClr>
                    </a:solidFill>
                  </a:tcPr>
                </a:tc>
                <a:tc>
                  <a:txBody>
                    <a:bodyPr/>
                    <a:lstStyle/>
                    <a:p>
                      <a:pPr algn="ctr"/>
                      <a:r>
                        <a:rPr lang="en-US" dirty="0"/>
                        <a:t>Politician</a:t>
                      </a:r>
                      <a:endParaRPr lang="en-BE" dirty="0"/>
                    </a:p>
                  </a:txBody>
                  <a:tcPr anchor="ctr">
                    <a:solidFill>
                      <a:schemeClr val="bg1">
                        <a:lumMod val="95000"/>
                      </a:schemeClr>
                    </a:solidFill>
                  </a:tcPr>
                </a:tc>
                <a:tc>
                  <a:txBody>
                    <a:bodyPr/>
                    <a:lstStyle/>
                    <a:p>
                      <a:pPr algn="ctr"/>
                      <a:r>
                        <a:rPr lang="en-US" dirty="0"/>
                        <a:t>Not disclosed</a:t>
                      </a:r>
                      <a:endParaRPr lang="en-BE" dirty="0"/>
                    </a:p>
                  </a:txBody>
                  <a:tcPr anchor="ctr">
                    <a:solidFill>
                      <a:schemeClr val="bg1">
                        <a:lumMod val="95000"/>
                      </a:schemeClr>
                    </a:solidFill>
                  </a:tcPr>
                </a:tc>
                <a:tc>
                  <a:txBody>
                    <a:bodyPr/>
                    <a:lstStyle/>
                    <a:p>
                      <a:pPr algn="ctr"/>
                      <a:r>
                        <a:rPr lang="en-US" dirty="0"/>
                        <a:t>90+</a:t>
                      </a:r>
                      <a:endParaRPr lang="en-BE" dirty="0"/>
                    </a:p>
                  </a:txBody>
                  <a:tcPr anchor="ctr">
                    <a:solidFill>
                      <a:schemeClr val="bg1">
                        <a:lumMod val="95000"/>
                      </a:schemeClr>
                    </a:solidFill>
                  </a:tcPr>
                </a:tc>
                <a:extLst>
                  <a:ext uri="{0D108BD9-81ED-4DB2-BD59-A6C34878D82A}">
                    <a16:rowId xmlns:a16="http://schemas.microsoft.com/office/drawing/2014/main" val="2515608860"/>
                  </a:ext>
                </a:extLst>
              </a:tr>
            </a:tbl>
          </a:graphicData>
        </a:graphic>
      </p:graphicFrame>
      <p:sp>
        <p:nvSpPr>
          <p:cNvPr id="6" name="Rectangle 5">
            <a:extLst>
              <a:ext uri="{FF2B5EF4-FFF2-40B4-BE49-F238E27FC236}">
                <a16:creationId xmlns:a16="http://schemas.microsoft.com/office/drawing/2014/main" id="{E9C3F576-9DB7-2824-153B-ECF79E1623C5}"/>
              </a:ext>
            </a:extLst>
          </p:cNvPr>
          <p:cNvSpPr/>
          <p:nvPr/>
        </p:nvSpPr>
        <p:spPr>
          <a:xfrm>
            <a:off x="787400" y="3962400"/>
            <a:ext cx="10947400" cy="7032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65832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0B3F7-411A-96DF-FFAE-EFDC799A35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8C1EA5-0188-58DD-AAAF-FD01644A5E47}"/>
              </a:ext>
            </a:extLst>
          </p:cNvPr>
          <p:cNvSpPr>
            <a:spLocks noGrp="1"/>
          </p:cNvSpPr>
          <p:nvPr>
            <p:ph type="title"/>
          </p:nvPr>
        </p:nvSpPr>
        <p:spPr/>
        <p:txBody>
          <a:bodyPr/>
          <a:lstStyle/>
          <a:p>
            <a:r>
              <a:rPr lang="en-US" err="1"/>
              <a:t>Exercício</a:t>
            </a:r>
            <a:endParaRPr lang="en-BE"/>
          </a:p>
        </p:txBody>
      </p:sp>
      <p:graphicFrame>
        <p:nvGraphicFramePr>
          <p:cNvPr id="3" name="Table 2">
            <a:extLst>
              <a:ext uri="{FF2B5EF4-FFF2-40B4-BE49-F238E27FC236}">
                <a16:creationId xmlns:a16="http://schemas.microsoft.com/office/drawing/2014/main" id="{7E1C8DB2-76A2-A807-5BAD-10409C78F3DB}"/>
              </a:ext>
            </a:extLst>
          </p:cNvPr>
          <p:cNvGraphicFramePr>
            <a:graphicFrameLocks noGrp="1"/>
          </p:cNvGraphicFramePr>
          <p:nvPr/>
        </p:nvGraphicFramePr>
        <p:xfrm>
          <a:off x="838199" y="1867064"/>
          <a:ext cx="10515600" cy="3651556"/>
        </p:xfrm>
        <a:graphic>
          <a:graphicData uri="http://schemas.openxmlformats.org/drawingml/2006/table">
            <a:tbl>
              <a:tblPr firstRow="1" bandRow="1">
                <a:tableStyleId>{3B4B98B0-60AC-42C2-AFA5-B58CD77FA1E5}</a:tableStyleId>
              </a:tblPr>
              <a:tblGrid>
                <a:gridCol w="2103120">
                  <a:extLst>
                    <a:ext uri="{9D8B030D-6E8A-4147-A177-3AD203B41FA5}">
                      <a16:colId xmlns:a16="http://schemas.microsoft.com/office/drawing/2014/main" val="3476931513"/>
                    </a:ext>
                  </a:extLst>
                </a:gridCol>
                <a:gridCol w="2103120">
                  <a:extLst>
                    <a:ext uri="{9D8B030D-6E8A-4147-A177-3AD203B41FA5}">
                      <a16:colId xmlns:a16="http://schemas.microsoft.com/office/drawing/2014/main" val="4068577195"/>
                    </a:ext>
                  </a:extLst>
                </a:gridCol>
                <a:gridCol w="2103120">
                  <a:extLst>
                    <a:ext uri="{9D8B030D-6E8A-4147-A177-3AD203B41FA5}">
                      <a16:colId xmlns:a16="http://schemas.microsoft.com/office/drawing/2014/main" val="2078805785"/>
                    </a:ext>
                  </a:extLst>
                </a:gridCol>
                <a:gridCol w="2103120">
                  <a:extLst>
                    <a:ext uri="{9D8B030D-6E8A-4147-A177-3AD203B41FA5}">
                      <a16:colId xmlns:a16="http://schemas.microsoft.com/office/drawing/2014/main" val="3377875367"/>
                    </a:ext>
                  </a:extLst>
                </a:gridCol>
                <a:gridCol w="2103120">
                  <a:extLst>
                    <a:ext uri="{9D8B030D-6E8A-4147-A177-3AD203B41FA5}">
                      <a16:colId xmlns:a16="http://schemas.microsoft.com/office/drawing/2014/main" val="2793569468"/>
                    </a:ext>
                  </a:extLst>
                </a:gridCol>
              </a:tblGrid>
              <a:tr h="1100708">
                <a:tc>
                  <a:txBody>
                    <a:bodyPr/>
                    <a:lstStyle/>
                    <a:p>
                      <a:pPr algn="ctr"/>
                      <a:r>
                        <a:rPr lang="en-US"/>
                        <a:t>ID</a:t>
                      </a:r>
                      <a:endParaRPr lang="en-BE"/>
                    </a:p>
                  </a:txBody>
                  <a:tcPr anchor="ctr"/>
                </a:tc>
                <a:tc>
                  <a:txBody>
                    <a:bodyPr/>
                    <a:lstStyle/>
                    <a:p>
                      <a:pPr algn="ctr"/>
                      <a:r>
                        <a:rPr lang="en-US" err="1"/>
                        <a:t>Sexo</a:t>
                      </a:r>
                      <a:endParaRPr lang="en-BE"/>
                    </a:p>
                  </a:txBody>
                  <a:tcPr anchor="ctr"/>
                </a:tc>
                <a:tc>
                  <a:txBody>
                    <a:bodyPr/>
                    <a:lstStyle/>
                    <a:p>
                      <a:pPr algn="ctr"/>
                      <a:r>
                        <a:rPr lang="en-US" err="1"/>
                        <a:t>Idade</a:t>
                      </a:r>
                      <a:endParaRPr lang="en-BE"/>
                    </a:p>
                  </a:txBody>
                  <a:tcPr anchor="ctr"/>
                </a:tc>
                <a:tc>
                  <a:txBody>
                    <a:bodyPr/>
                    <a:lstStyle/>
                    <a:p>
                      <a:pPr algn="ctr"/>
                      <a:r>
                        <a:rPr lang="en-US" err="1"/>
                        <a:t>Profissão</a:t>
                      </a:r>
                      <a:endParaRPr lang="en-BE"/>
                    </a:p>
                  </a:txBody>
                  <a:tcPr anchor="ctr"/>
                </a:tc>
                <a:tc>
                  <a:txBody>
                    <a:bodyPr/>
                    <a:lstStyle/>
                    <a:p>
                      <a:pPr algn="ctr"/>
                      <a:r>
                        <a:rPr lang="en-US" err="1"/>
                        <a:t>Seguidores</a:t>
                      </a:r>
                      <a:r>
                        <a:rPr lang="en-US"/>
                        <a:t> no Insta</a:t>
                      </a:r>
                      <a:endParaRPr lang="en-BE"/>
                    </a:p>
                  </a:txBody>
                  <a:tcPr anchor="ctr"/>
                </a:tc>
                <a:extLst>
                  <a:ext uri="{0D108BD9-81ED-4DB2-BD59-A6C34878D82A}">
                    <a16:rowId xmlns:a16="http://schemas.microsoft.com/office/drawing/2014/main" val="1177472221"/>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132550634"/>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1933450093"/>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3556090851"/>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2341063595"/>
                  </a:ext>
                </a:extLst>
              </a:tr>
            </a:tbl>
          </a:graphicData>
        </a:graphic>
      </p:graphicFrame>
    </p:spTree>
    <p:extLst>
      <p:ext uri="{BB962C8B-B14F-4D97-AF65-F5344CB8AC3E}">
        <p14:creationId xmlns:p14="http://schemas.microsoft.com/office/powerpoint/2010/main" val="303050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E0CBA-A9DB-9F09-9F87-151D2865050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F1F927-7668-D3E4-5AC9-54438FFCD6F7}"/>
              </a:ext>
            </a:extLst>
          </p:cNvPr>
          <p:cNvSpPr>
            <a:spLocks noGrp="1"/>
          </p:cNvSpPr>
          <p:nvPr>
            <p:ph type="title"/>
          </p:nvPr>
        </p:nvSpPr>
        <p:spPr/>
        <p:txBody>
          <a:bodyPr/>
          <a:lstStyle/>
          <a:p>
            <a:r>
              <a:rPr lang="en-US" err="1"/>
              <a:t>Exercício</a:t>
            </a:r>
            <a:endParaRPr lang="en-BE"/>
          </a:p>
        </p:txBody>
      </p:sp>
      <p:graphicFrame>
        <p:nvGraphicFramePr>
          <p:cNvPr id="3" name="Table 2">
            <a:extLst>
              <a:ext uri="{FF2B5EF4-FFF2-40B4-BE49-F238E27FC236}">
                <a16:creationId xmlns:a16="http://schemas.microsoft.com/office/drawing/2014/main" id="{EE208B53-ABCB-B889-66FE-56F775CC5659}"/>
              </a:ext>
            </a:extLst>
          </p:cNvPr>
          <p:cNvGraphicFramePr>
            <a:graphicFrameLocks noGrp="1"/>
          </p:cNvGraphicFramePr>
          <p:nvPr>
            <p:extLst>
              <p:ext uri="{D42A27DB-BD31-4B8C-83A1-F6EECF244321}">
                <p14:modId xmlns:p14="http://schemas.microsoft.com/office/powerpoint/2010/main" val="90717055"/>
              </p:ext>
            </p:extLst>
          </p:nvPr>
        </p:nvGraphicFramePr>
        <p:xfrm>
          <a:off x="838199" y="1867064"/>
          <a:ext cx="10515600" cy="3651556"/>
        </p:xfrm>
        <a:graphic>
          <a:graphicData uri="http://schemas.openxmlformats.org/drawingml/2006/table">
            <a:tbl>
              <a:tblPr firstRow="1" bandRow="1">
                <a:tableStyleId>{3B4B98B0-60AC-42C2-AFA5-B58CD77FA1E5}</a:tableStyleId>
              </a:tblPr>
              <a:tblGrid>
                <a:gridCol w="2103120">
                  <a:extLst>
                    <a:ext uri="{9D8B030D-6E8A-4147-A177-3AD203B41FA5}">
                      <a16:colId xmlns:a16="http://schemas.microsoft.com/office/drawing/2014/main" val="3476931513"/>
                    </a:ext>
                  </a:extLst>
                </a:gridCol>
                <a:gridCol w="2103120">
                  <a:extLst>
                    <a:ext uri="{9D8B030D-6E8A-4147-A177-3AD203B41FA5}">
                      <a16:colId xmlns:a16="http://schemas.microsoft.com/office/drawing/2014/main" val="4068577195"/>
                    </a:ext>
                  </a:extLst>
                </a:gridCol>
                <a:gridCol w="2103120">
                  <a:extLst>
                    <a:ext uri="{9D8B030D-6E8A-4147-A177-3AD203B41FA5}">
                      <a16:colId xmlns:a16="http://schemas.microsoft.com/office/drawing/2014/main" val="2078805785"/>
                    </a:ext>
                  </a:extLst>
                </a:gridCol>
                <a:gridCol w="2103120">
                  <a:extLst>
                    <a:ext uri="{9D8B030D-6E8A-4147-A177-3AD203B41FA5}">
                      <a16:colId xmlns:a16="http://schemas.microsoft.com/office/drawing/2014/main" val="3377875367"/>
                    </a:ext>
                  </a:extLst>
                </a:gridCol>
                <a:gridCol w="2103120">
                  <a:extLst>
                    <a:ext uri="{9D8B030D-6E8A-4147-A177-3AD203B41FA5}">
                      <a16:colId xmlns:a16="http://schemas.microsoft.com/office/drawing/2014/main" val="2793569468"/>
                    </a:ext>
                  </a:extLst>
                </a:gridCol>
              </a:tblGrid>
              <a:tr h="1100708">
                <a:tc>
                  <a:txBody>
                    <a:bodyPr/>
                    <a:lstStyle/>
                    <a:p>
                      <a:pPr algn="ctr"/>
                      <a:r>
                        <a:rPr lang="en-US"/>
                        <a:t>ID</a:t>
                      </a:r>
                      <a:endParaRPr lang="en-BE"/>
                    </a:p>
                  </a:txBody>
                  <a:tcPr anchor="ctr"/>
                </a:tc>
                <a:tc>
                  <a:txBody>
                    <a:bodyPr/>
                    <a:lstStyle/>
                    <a:p>
                      <a:pPr algn="ctr"/>
                      <a:r>
                        <a:rPr lang="en-US" err="1"/>
                        <a:t>Sexo</a:t>
                      </a:r>
                      <a:endParaRPr lang="en-BE"/>
                    </a:p>
                  </a:txBody>
                  <a:tcPr anchor="ctr"/>
                </a:tc>
                <a:tc>
                  <a:txBody>
                    <a:bodyPr/>
                    <a:lstStyle/>
                    <a:p>
                      <a:pPr algn="ctr"/>
                      <a:r>
                        <a:rPr lang="en-US" err="1"/>
                        <a:t>Idade</a:t>
                      </a:r>
                      <a:endParaRPr lang="en-BE"/>
                    </a:p>
                  </a:txBody>
                  <a:tcPr anchor="ctr"/>
                </a:tc>
                <a:tc>
                  <a:txBody>
                    <a:bodyPr/>
                    <a:lstStyle/>
                    <a:p>
                      <a:pPr algn="ctr"/>
                      <a:r>
                        <a:rPr lang="en-US" err="1"/>
                        <a:t>Profissão</a:t>
                      </a:r>
                      <a:endParaRPr lang="en-BE"/>
                    </a:p>
                  </a:txBody>
                  <a:tcPr anchor="ctr"/>
                </a:tc>
                <a:tc>
                  <a:txBody>
                    <a:bodyPr/>
                    <a:lstStyle/>
                    <a:p>
                      <a:pPr algn="ctr"/>
                      <a:r>
                        <a:rPr lang="en-US" err="1"/>
                        <a:t>Seguidores</a:t>
                      </a:r>
                      <a:r>
                        <a:rPr lang="en-US"/>
                        <a:t> no Insta</a:t>
                      </a:r>
                      <a:endParaRPr lang="en-BE"/>
                    </a:p>
                  </a:txBody>
                  <a:tcPr anchor="ctr"/>
                </a:tc>
                <a:extLst>
                  <a:ext uri="{0D108BD9-81ED-4DB2-BD59-A6C34878D82A}">
                    <a16:rowId xmlns:a16="http://schemas.microsoft.com/office/drawing/2014/main" val="1177472221"/>
                  </a:ext>
                </a:extLst>
              </a:tr>
              <a:tr h="637712">
                <a:tc>
                  <a:txBody>
                    <a:bodyPr/>
                    <a:lstStyle/>
                    <a:p>
                      <a:pPr algn="ctr"/>
                      <a:r>
                        <a:rPr lang="en-US"/>
                        <a:t>19850205-88780</a:t>
                      </a:r>
                      <a:endParaRPr lang="en-BE"/>
                    </a:p>
                  </a:txBody>
                  <a:tcPr anchor="ctr"/>
                </a:tc>
                <a:tc>
                  <a:txBody>
                    <a:bodyPr/>
                    <a:lstStyle/>
                    <a:p>
                      <a:pPr algn="ctr"/>
                      <a:r>
                        <a:rPr lang="en-US"/>
                        <a:t>?</a:t>
                      </a:r>
                      <a:endParaRPr lang="en-BE"/>
                    </a:p>
                  </a:txBody>
                  <a:tcPr anchor="ctr"/>
                </a:tc>
                <a:tc>
                  <a:txBody>
                    <a:bodyPr/>
                    <a:lstStyle/>
                    <a:p>
                      <a:pPr algn="ctr"/>
                      <a:r>
                        <a:rPr lang="en-US"/>
                        <a:t>?</a:t>
                      </a:r>
                      <a:endParaRPr lang="en-BE"/>
                    </a:p>
                  </a:txBody>
                  <a:tcPr anchor="ctr"/>
                </a:tc>
                <a:tc>
                  <a:txBody>
                    <a:bodyPr/>
                    <a:lstStyle/>
                    <a:p>
                      <a:pPr algn="ctr"/>
                      <a:r>
                        <a:rPr lang="en-US"/>
                        <a:t>?</a:t>
                      </a:r>
                      <a:endParaRPr lang="en-BE"/>
                    </a:p>
                  </a:txBody>
                  <a:tcPr anchor="ctr"/>
                </a:tc>
                <a:tc>
                  <a:txBody>
                    <a:bodyPr/>
                    <a:lstStyle/>
                    <a:p>
                      <a:pPr algn="ctr"/>
                      <a:r>
                        <a:rPr lang="en-US" sz="1800" b="0" kern="1200" dirty="0">
                          <a:solidFill>
                            <a:schemeClr val="dk1"/>
                          </a:solidFill>
                          <a:effectLst/>
                        </a:rPr>
                        <a:t>694m</a:t>
                      </a:r>
                      <a:endParaRPr lang="en-BE" dirty="0"/>
                    </a:p>
                  </a:txBody>
                  <a:tcPr anchor="ctr"/>
                </a:tc>
                <a:extLst>
                  <a:ext uri="{0D108BD9-81ED-4DB2-BD59-A6C34878D82A}">
                    <a16:rowId xmlns:a16="http://schemas.microsoft.com/office/drawing/2014/main" val="132550634"/>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1933450093"/>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extLst>
                  <a:ext uri="{0D108BD9-81ED-4DB2-BD59-A6C34878D82A}">
                    <a16:rowId xmlns:a16="http://schemas.microsoft.com/office/drawing/2014/main" val="3556090851"/>
                  </a:ext>
                </a:extLst>
              </a:tr>
              <a:tr h="637712">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a:p>
                  </a:txBody>
                  <a:tcPr anchor="ctr"/>
                </a:tc>
                <a:tc>
                  <a:txBody>
                    <a:bodyPr/>
                    <a:lstStyle/>
                    <a:p>
                      <a:pPr algn="ctr"/>
                      <a:endParaRPr lang="en-BE" dirty="0"/>
                    </a:p>
                  </a:txBody>
                  <a:tcPr anchor="ctr"/>
                </a:tc>
                <a:extLst>
                  <a:ext uri="{0D108BD9-81ED-4DB2-BD59-A6C34878D82A}">
                    <a16:rowId xmlns:a16="http://schemas.microsoft.com/office/drawing/2014/main" val="2341063595"/>
                  </a:ext>
                </a:extLst>
              </a:tr>
            </a:tbl>
          </a:graphicData>
        </a:graphic>
      </p:graphicFrame>
    </p:spTree>
    <p:extLst>
      <p:ext uri="{BB962C8B-B14F-4D97-AF65-F5344CB8AC3E}">
        <p14:creationId xmlns:p14="http://schemas.microsoft.com/office/powerpoint/2010/main" val="4021071886"/>
      </p:ext>
    </p:extLst>
  </p:cSld>
  <p:clrMapOvr>
    <a:masterClrMapping/>
  </p:clrMapOvr>
</p:sld>
</file>

<file path=ppt/theme/theme1.xml><?xml version="1.0" encoding="utf-8"?>
<a:theme xmlns:a="http://schemas.openxmlformats.org/drawingml/2006/main" name="1 - Title slides">
  <a:themeElements>
    <a:clrScheme name="VIB-2025">
      <a:dk1>
        <a:srgbClr val="00205F"/>
      </a:dk1>
      <a:lt1>
        <a:srgbClr val="FFFFFF"/>
      </a:lt1>
      <a:dk2>
        <a:srgbClr val="123F93"/>
      </a:dk2>
      <a:lt2>
        <a:srgbClr val="FFFFFF"/>
      </a:lt2>
      <a:accent1>
        <a:srgbClr val="01A2A6"/>
      </a:accent1>
      <a:accent2>
        <a:srgbClr val="ED631C"/>
      </a:accent2>
      <a:accent3>
        <a:srgbClr val="68398E"/>
      </a:accent3>
      <a:accent4>
        <a:srgbClr val="E82E4F"/>
      </a:accent4>
      <a:accent5>
        <a:srgbClr val="00A042"/>
      </a:accent5>
      <a:accent6>
        <a:srgbClr val="FBB60C"/>
      </a:accent6>
      <a:hlink>
        <a:srgbClr val="01A2A6"/>
      </a:hlink>
      <a:folHlink>
        <a:srgbClr val="ED631C"/>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5F48638-E809-431D-AD4A-EBFB27DD6ACB}" vid="{70AE2796-8B38-46A8-A110-F992CBE021A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 - Chapter title slides">
  <a:themeElements>
    <a:clrScheme name="Custom 1">
      <a:dk1>
        <a:srgbClr val="14274C"/>
      </a:dk1>
      <a:lt1>
        <a:srgbClr val="FFFFFF"/>
      </a:lt1>
      <a:dk2>
        <a:srgbClr val="123F93"/>
      </a:dk2>
      <a:lt2>
        <a:srgbClr val="FFFFFF"/>
      </a:lt2>
      <a:accent1>
        <a:srgbClr val="01A2A6"/>
      </a:accent1>
      <a:accent2>
        <a:srgbClr val="ED631C"/>
      </a:accent2>
      <a:accent3>
        <a:srgbClr val="68398E"/>
      </a:accent3>
      <a:accent4>
        <a:srgbClr val="E82E4F"/>
      </a:accent4>
      <a:accent5>
        <a:srgbClr val="00A042"/>
      </a:accent5>
      <a:accent6>
        <a:srgbClr val="FBB60C"/>
      </a:accent6>
      <a:hlink>
        <a:srgbClr val="01A2A6"/>
      </a:hlink>
      <a:folHlink>
        <a:srgbClr val="ED631C"/>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5F48638-E809-431D-AD4A-EBFB27DD6ACB}" vid="{9CE5F5C4-1D90-4E5C-A207-3FC4C8233A31}"/>
    </a:ext>
  </a:extLst>
</a:theme>
</file>

<file path=ppt/theme/theme3.xml><?xml version="1.0" encoding="utf-8"?>
<a:theme xmlns:a="http://schemas.openxmlformats.org/drawingml/2006/main" name="3 - Light body slides">
  <a:themeElements>
    <a:clrScheme name="Custom 1">
      <a:dk1>
        <a:srgbClr val="14274C"/>
      </a:dk1>
      <a:lt1>
        <a:srgbClr val="FFFFFF"/>
      </a:lt1>
      <a:dk2>
        <a:srgbClr val="123F93"/>
      </a:dk2>
      <a:lt2>
        <a:srgbClr val="FFFFFF"/>
      </a:lt2>
      <a:accent1>
        <a:srgbClr val="01A2A6"/>
      </a:accent1>
      <a:accent2>
        <a:srgbClr val="ED631C"/>
      </a:accent2>
      <a:accent3>
        <a:srgbClr val="68398E"/>
      </a:accent3>
      <a:accent4>
        <a:srgbClr val="E82E4F"/>
      </a:accent4>
      <a:accent5>
        <a:srgbClr val="00A042"/>
      </a:accent5>
      <a:accent6>
        <a:srgbClr val="FBB60C"/>
      </a:accent6>
      <a:hlink>
        <a:srgbClr val="01A2A6"/>
      </a:hlink>
      <a:folHlink>
        <a:srgbClr val="ED631C"/>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5F48638-E809-431D-AD4A-EBFB27DD6ACB}" vid="{84568548-CC5C-4BD0-BBFC-1327CA9E48EC}"/>
    </a:ext>
  </a:extLst>
</a:theme>
</file>

<file path=ppt/theme/theme4.xml><?xml version="1.0" encoding="utf-8"?>
<a:theme xmlns:a="http://schemas.openxmlformats.org/drawingml/2006/main" name="4 - Dark body slides">
  <a:themeElements>
    <a:clrScheme name="Custom 1">
      <a:dk1>
        <a:srgbClr val="14274C"/>
      </a:dk1>
      <a:lt1>
        <a:srgbClr val="FFFFFF"/>
      </a:lt1>
      <a:dk2>
        <a:srgbClr val="123F93"/>
      </a:dk2>
      <a:lt2>
        <a:srgbClr val="FFFFFF"/>
      </a:lt2>
      <a:accent1>
        <a:srgbClr val="01A2A6"/>
      </a:accent1>
      <a:accent2>
        <a:srgbClr val="ED631C"/>
      </a:accent2>
      <a:accent3>
        <a:srgbClr val="68398E"/>
      </a:accent3>
      <a:accent4>
        <a:srgbClr val="E82E4F"/>
      </a:accent4>
      <a:accent5>
        <a:srgbClr val="00A042"/>
      </a:accent5>
      <a:accent6>
        <a:srgbClr val="FBB60C"/>
      </a:accent6>
      <a:hlink>
        <a:srgbClr val="01A2A6"/>
      </a:hlink>
      <a:folHlink>
        <a:srgbClr val="ED631C"/>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5F48638-E809-431D-AD4A-EBFB27DD6ACB}" vid="{4625B343-1F57-425B-AFBF-7AC84AD49721}"/>
    </a:ext>
  </a:extLst>
</a:theme>
</file>

<file path=ppt/theme/theme5.xml><?xml version="1.0" encoding="utf-8"?>
<a:theme xmlns:a="http://schemas.openxmlformats.org/drawingml/2006/main" name="5 - Colourful slides">
  <a:themeElements>
    <a:clrScheme name="Custom 1">
      <a:dk1>
        <a:srgbClr val="14274C"/>
      </a:dk1>
      <a:lt1>
        <a:srgbClr val="FFFFFF"/>
      </a:lt1>
      <a:dk2>
        <a:srgbClr val="123F93"/>
      </a:dk2>
      <a:lt2>
        <a:srgbClr val="FFFFFF"/>
      </a:lt2>
      <a:accent1>
        <a:srgbClr val="01A2A6"/>
      </a:accent1>
      <a:accent2>
        <a:srgbClr val="ED631C"/>
      </a:accent2>
      <a:accent3>
        <a:srgbClr val="68398E"/>
      </a:accent3>
      <a:accent4>
        <a:srgbClr val="E82E4F"/>
      </a:accent4>
      <a:accent5>
        <a:srgbClr val="00A042"/>
      </a:accent5>
      <a:accent6>
        <a:srgbClr val="FBB60C"/>
      </a:accent6>
      <a:hlink>
        <a:srgbClr val="01A2A6"/>
      </a:hlink>
      <a:folHlink>
        <a:srgbClr val="ED631C"/>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5F48638-E809-431D-AD4A-EBFB27DD6ACB}" vid="{94B13CC8-C508-4254-897D-1BD80C3265E4}"/>
    </a:ext>
  </a:extLst>
</a:theme>
</file>

<file path=ppt/theme/theme6.xml><?xml version="1.0" encoding="utf-8"?>
<a:theme xmlns:a="http://schemas.openxmlformats.org/drawingml/2006/main" name="6 - End slides">
  <a:themeElements>
    <a:clrScheme name="Color_VIB">
      <a:dk1>
        <a:srgbClr val="002060"/>
      </a:dk1>
      <a:lt1>
        <a:srgbClr val="FFFFFF"/>
      </a:lt1>
      <a:dk2>
        <a:srgbClr val="123F93"/>
      </a:dk2>
      <a:lt2>
        <a:srgbClr val="FFFFFF"/>
      </a:lt2>
      <a:accent1>
        <a:srgbClr val="EE641C"/>
      </a:accent1>
      <a:accent2>
        <a:srgbClr val="00A3A6"/>
      </a:accent2>
      <a:accent3>
        <a:srgbClr val="68398E"/>
      </a:accent3>
      <a:accent4>
        <a:srgbClr val="E82E4F"/>
      </a:accent4>
      <a:accent5>
        <a:srgbClr val="FBB70C"/>
      </a:accent5>
      <a:accent6>
        <a:srgbClr val="00A143"/>
      </a:accent6>
      <a:hlink>
        <a:srgbClr val="EE641C"/>
      </a:hlink>
      <a:folHlink>
        <a:srgbClr val="00A3A6"/>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5F48638-E809-431D-AD4A-EBFB27DD6ACB}" vid="{3C5D49D2-2DA5-44CC-8FD4-74934A5743CF}"/>
    </a:ext>
  </a:extLst>
</a:theme>
</file>

<file path=ppt/theme/theme7.xml><?xml version="1.0" encoding="utf-8"?>
<a:theme xmlns:a="http://schemas.openxmlformats.org/drawingml/2006/main" name="8 - Resources">
  <a:themeElements>
    <a:clrScheme name="Custom 1">
      <a:dk1>
        <a:srgbClr val="14274C"/>
      </a:dk1>
      <a:lt1>
        <a:srgbClr val="FFFFFF"/>
      </a:lt1>
      <a:dk2>
        <a:srgbClr val="123F93"/>
      </a:dk2>
      <a:lt2>
        <a:srgbClr val="FFFFFF"/>
      </a:lt2>
      <a:accent1>
        <a:srgbClr val="01A2A6"/>
      </a:accent1>
      <a:accent2>
        <a:srgbClr val="ED631C"/>
      </a:accent2>
      <a:accent3>
        <a:srgbClr val="68398E"/>
      </a:accent3>
      <a:accent4>
        <a:srgbClr val="E82E4F"/>
      </a:accent4>
      <a:accent5>
        <a:srgbClr val="00A042"/>
      </a:accent5>
      <a:accent6>
        <a:srgbClr val="FBB60C"/>
      </a:accent6>
      <a:hlink>
        <a:srgbClr val="01A2A6"/>
      </a:hlink>
      <a:folHlink>
        <a:srgbClr val="ED631C"/>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5F48638-E809-431D-AD4A-EBFB27DD6ACB}" vid="{1542C9BD-8389-4492-8A9B-DB5451A2C6CF}"/>
    </a:ext>
  </a:extLst>
</a:theme>
</file>

<file path=ppt/theme/theme8.xml><?xml version="1.0" encoding="utf-8"?>
<a:theme xmlns:a="http://schemas.openxmlformats.org/drawingml/2006/main" name="02_Slide_Deck">
  <a:themeElements>
    <a:clrScheme name="Custom 1">
      <a:dk1>
        <a:srgbClr val="14274C"/>
      </a:dk1>
      <a:lt1>
        <a:srgbClr val="FFFFFF"/>
      </a:lt1>
      <a:dk2>
        <a:srgbClr val="123F93"/>
      </a:dk2>
      <a:lt2>
        <a:srgbClr val="FFFFFF"/>
      </a:lt2>
      <a:accent1>
        <a:srgbClr val="01A2A6"/>
      </a:accent1>
      <a:accent2>
        <a:srgbClr val="ED631C"/>
      </a:accent2>
      <a:accent3>
        <a:srgbClr val="68398E"/>
      </a:accent3>
      <a:accent4>
        <a:srgbClr val="E82E4F"/>
      </a:accent4>
      <a:accent5>
        <a:srgbClr val="00A042"/>
      </a:accent5>
      <a:accent6>
        <a:srgbClr val="FBB60C"/>
      </a:accent6>
      <a:hlink>
        <a:srgbClr val="01A2A6"/>
      </a:hlink>
      <a:folHlink>
        <a:srgbClr val="ED631C"/>
      </a:folHlink>
    </a:clrScheme>
    <a:fontScheme name="Typo_VIB">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E5008870-BDED-4A47-B042-E5DE116F8919}" vid="{A06AA335-D26B-E442-93BD-07F50DF6C7B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WorkPackage xmlns="d7671653-5777-4515-be6d-22c95294c830" xsi:nil="true"/>
    <Domain xmlns="d7671653-5777-4515-be6d-22c95294c830" xsi:nil="true"/>
    <Valuablesection xmlns="d7671653-5777-4515-be6d-22c95294c830" xsi:nil="true"/>
    <DMPversion xmlns="d7671653-5777-4515-be6d-22c95294c830" xsi:nil="true"/>
    <TaxCatchAll xmlns="ed73d88f-2738-4c68-a2de-96dc89f05060" xsi:nil="true"/>
    <Shareable xmlns="d7671653-5777-4515-be6d-22c95294c830" xsi:nil="true"/>
    <Description xmlns="d7671653-5777-4515-be6d-22c95294c830" xsi:nil="true"/>
    <lcf76f155ced4ddcb4097134ff3c332f xmlns="d7671653-5777-4515-be6d-22c95294c830">
      <Terms xmlns="http://schemas.microsoft.com/office/infopath/2007/PartnerControls"/>
    </lcf76f155ced4ddcb4097134ff3c332f>
    <ShortName xmlns="d7671653-5777-4515-be6d-22c95294c83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08D042C8B98F4EAC07EAED7929CC0B" ma:contentTypeVersion="29" ma:contentTypeDescription="Create a new document." ma:contentTypeScope="" ma:versionID="c4d423602de6a8cfd3f2cd01e9719a5e">
  <xsd:schema xmlns:xsd="http://www.w3.org/2001/XMLSchema" xmlns:xs="http://www.w3.org/2001/XMLSchema" xmlns:p="http://schemas.microsoft.com/office/2006/metadata/properties" xmlns:ns2="d7671653-5777-4515-be6d-22c95294c830" xmlns:ns3="ed73d88f-2738-4c68-a2de-96dc89f05060" targetNamespace="http://schemas.microsoft.com/office/2006/metadata/properties" ma:root="true" ma:fieldsID="53c7e96fffe7db095a24aaffa850286b" ns2:_="" ns3:_="">
    <xsd:import namespace="d7671653-5777-4515-be6d-22c95294c830"/>
    <xsd:import namespace="ed73d88f-2738-4c68-a2de-96dc89f0506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Descrip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ShortName" minOccurs="0"/>
                <xsd:element ref="ns2:MediaServiceDateTaken" minOccurs="0"/>
                <xsd:element ref="ns2:Domain" minOccurs="0"/>
                <xsd:element ref="ns2:Valuablesection" minOccurs="0"/>
                <xsd:element ref="ns2:DMPversion" minOccurs="0"/>
                <xsd:element ref="ns2:Shareable" minOccurs="0"/>
                <xsd:element ref="ns2:MediaLengthInSeconds" minOccurs="0"/>
                <xsd:element ref="ns2:WorkPackage"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71653-5777-4515-be6d-22c95294c8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description=""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Description" ma:index="12" nillable="true" ma:displayName="Description" ma:format="Dropdown" ma:internalName="Description">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hortName" ma:index="19" nillable="true" ma:displayName="Short Name" ma:format="Dropdown" ma:internalName="ShortName">
      <xsd:simpleType>
        <xsd:restriction base="dms:Choice">
          <xsd:enumeration value="FWO"/>
          <xsd:enumeration value="H2020"/>
          <xsd:enumeration value="BELSPO"/>
          <xsd:enumeration value="UGent"/>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Domain" ma:index="21" nillable="true" ma:displayName="Domain" ma:format="Dropdown" ma:internalName="Domain">
      <xsd:complexType>
        <xsd:complexContent>
          <xsd:extension base="dms:MultiChoice">
            <xsd:sequence>
              <xsd:element name="Value" maxOccurs="unbounded" minOccurs="0" nillable="true">
                <xsd:simpleType>
                  <xsd:restriction base="dms:Choice">
                    <xsd:enumeration value="Social and Behavioral Scences"/>
                    <xsd:enumeration value="Life Sciences"/>
                    <xsd:enumeration value="(Bio)Engineering"/>
                    <xsd:enumeration value="Natural Sciences"/>
                    <xsd:enumeration value="Law, Art and Humanities"/>
                  </xsd:restriction>
                </xsd:simpleType>
              </xsd:element>
            </xsd:sequence>
          </xsd:extension>
        </xsd:complexContent>
      </xsd:complexType>
    </xsd:element>
    <xsd:element name="Valuablesection" ma:index="22" nillable="true" ma:displayName="Valuable section" ma:format="Dropdown" ma:internalName="Valuablesection">
      <xsd:complexType>
        <xsd:complexContent>
          <xsd:extension base="dms:MultiChoice">
            <xsd:sequence>
              <xsd:element name="Value" maxOccurs="unbounded" minOccurs="0" nillable="true">
                <xsd:simpleType>
                  <xsd:restriction base="dms:Choice">
                    <xsd:enumeration value="Data description"/>
                    <xsd:enumeration value="Metadata and documentation"/>
                    <xsd:enumeration value="Data storage and security"/>
                    <xsd:enumeration value="Preservation"/>
                    <xsd:enumeration value="Data sharing"/>
                    <xsd:enumeration value="Ethical and legal issues"/>
                    <xsd:enumeration value="Costs and resources"/>
                    <xsd:enumeration value="Responsibilities"/>
                  </xsd:restriction>
                </xsd:simpleType>
              </xsd:element>
            </xsd:sequence>
          </xsd:extension>
        </xsd:complexContent>
      </xsd:complexType>
    </xsd:element>
    <xsd:element name="DMPversion" ma:index="23" nillable="true" ma:displayName="DMP version" ma:format="Dropdown" ma:internalName="DMPversion">
      <xsd:simpleType>
        <xsd:restriction base="dms:Choice">
          <xsd:enumeration value="Proposal"/>
          <xsd:enumeration value="V1 (6M)"/>
          <xsd:enumeration value="Other"/>
          <xsd:enumeration value="Final"/>
        </xsd:restriction>
      </xsd:simpleType>
    </xsd:element>
    <xsd:element name="Shareable" ma:index="24" nillable="true" ma:displayName="Shareable" ma:description="Specify whether there is permission by the author(s) to share the DMP" ma:format="Dropdown" ma:internalName="Shareable">
      <xsd:simpleType>
        <xsd:restriction base="dms:Choice">
          <xsd:enumeration value="Not shareable"/>
          <xsd:enumeration value="Internally"/>
          <xsd:enumeration value="Externally"/>
          <xsd:enumeration value="Already public"/>
        </xsd:restriction>
      </xsd:simpleType>
    </xsd:element>
    <xsd:element name="MediaLengthInSeconds" ma:index="26" nillable="true" ma:displayName="Length (seconds)" ma:internalName="MediaLengthInSeconds" ma:readOnly="true">
      <xsd:simpleType>
        <xsd:restriction base="dms:Unknown"/>
      </xsd:simpleType>
    </xsd:element>
    <xsd:element name="WorkPackage" ma:index="27" nillable="true" ma:displayName="Work Package" ma:format="Dropdown" ma:internalName="WorkPackage">
      <xsd:simpleType>
        <xsd:restriction base="dms:Text">
          <xsd:maxLength value="255"/>
        </xsd:restriction>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3b9bb814-139f-4039-9463-697760f06ab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SearchProperties" ma:index="32" nillable="true" ma:displayName="MediaServiceSearchProperties" ma:hidden="true" ma:internalName="MediaServiceSearchProperties" ma:readOnly="true">
      <xsd:simpleType>
        <xsd:restriction base="dms:Note"/>
      </xsd:simpleType>
    </xsd:element>
    <xsd:element name="MediaServiceLocation" ma:index="33" nillable="true" ma:displayName="Location" ma:indexed="true" ma:internalName="MediaServiceLocation" ma:readOnly="true">
      <xsd:simpleType>
        <xsd:restriction base="dms:Text"/>
      </xsd:simpleType>
    </xsd:element>
    <xsd:element name="MediaServiceBillingMetadata" ma:index="3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d73d88f-2738-4c68-a2de-96dc89f0506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0" nillable="true" ma:displayName="Taxonomy Catch All Column" ma:hidden="true" ma:list="{e944e1ce-d024-48cd-a551-62c6bb5628b5}" ma:internalName="TaxCatchAll" ma:showField="CatchAllData" ma:web="ed73d88f-2738-4c68-a2de-96dc89f050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25"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ED3BBA-80BA-4FEB-B95D-8FDEE8AE801F}">
  <ds:schemaRefs>
    <ds:schemaRef ds:uri="ed73d88f-2738-4c68-a2de-96dc89f05060"/>
    <ds:schemaRef ds:uri="http://schemas.microsoft.com/office/infopath/2007/PartnerControls"/>
    <ds:schemaRef ds:uri="http://www.w3.org/XML/1998/namespace"/>
    <ds:schemaRef ds:uri="http://purl.org/dc/dcmitype/"/>
    <ds:schemaRef ds:uri="http://purl.org/dc/terms/"/>
    <ds:schemaRef ds:uri="http://purl.org/dc/elements/1.1/"/>
    <ds:schemaRef ds:uri="http://schemas.microsoft.com/office/2006/documentManagement/types"/>
    <ds:schemaRef ds:uri="d7671653-5777-4515-be6d-22c95294c830"/>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89053B1D-5265-4FE1-99E2-844AC6646F4D}">
  <ds:schemaRefs>
    <ds:schemaRef ds:uri="http://schemas.microsoft.com/sharepoint/v3/contenttype/forms"/>
  </ds:schemaRefs>
</ds:datastoreItem>
</file>

<file path=customXml/itemProps3.xml><?xml version="1.0" encoding="utf-8"?>
<ds:datastoreItem xmlns:ds="http://schemas.openxmlformats.org/officeDocument/2006/customXml" ds:itemID="{1152E6B9-C995-4E65-A5CB-CCC5E547BA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671653-5777-4515-be6d-22c95294c830"/>
    <ds:schemaRef ds:uri="ed73d88f-2738-4c68-a2de-96dc89f050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VIB 2025 template TCP</Template>
  <TotalTime>0</TotalTime>
  <Words>2226</Words>
  <Application>Microsoft Office PowerPoint</Application>
  <PresentationFormat>Widescreen</PresentationFormat>
  <Paragraphs>491</Paragraphs>
  <Slides>53</Slides>
  <Notes>12</Notes>
  <HiddenSlides>1</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53</vt:i4>
      </vt:variant>
    </vt:vector>
  </HeadingPairs>
  <TitlesOfParts>
    <vt:vector size="66" baseType="lpstr">
      <vt:lpstr>Aptos</vt:lpstr>
      <vt:lpstr>Arial</vt:lpstr>
      <vt:lpstr>inherit</vt:lpstr>
      <vt:lpstr>Trebuchet MS</vt:lpstr>
      <vt:lpstr>Wingdings</vt:lpstr>
      <vt:lpstr>1 - Title slides</vt:lpstr>
      <vt:lpstr>2 - Chapter title slides</vt:lpstr>
      <vt:lpstr>3 - Light body slides</vt:lpstr>
      <vt:lpstr>4 - Dark body slides</vt:lpstr>
      <vt:lpstr>5 - Colourful slides</vt:lpstr>
      <vt:lpstr>6 - End slides</vt:lpstr>
      <vt:lpstr>8 - Resources</vt:lpstr>
      <vt:lpstr>02_Slide_Deck</vt:lpstr>
      <vt:lpstr>GDPR/LGPD</vt:lpstr>
      <vt:lpstr>What is personal data?</vt:lpstr>
      <vt:lpstr>What is personal data?</vt:lpstr>
      <vt:lpstr>Definição: Dados Pessoais</vt:lpstr>
      <vt:lpstr>Personal data</vt:lpstr>
      <vt:lpstr>PowerPoint Presentation</vt:lpstr>
      <vt:lpstr>Guess who!</vt:lpstr>
      <vt:lpstr>Exercício</vt:lpstr>
      <vt:lpstr>Exercício</vt:lpstr>
      <vt:lpstr>Exercício</vt:lpstr>
      <vt:lpstr>Exercício</vt:lpstr>
      <vt:lpstr>Exercício</vt:lpstr>
      <vt:lpstr>Exercício</vt:lpstr>
      <vt:lpstr>Exercício</vt:lpstr>
      <vt:lpstr>Exercício</vt:lpstr>
      <vt:lpstr>Exercício</vt:lpstr>
      <vt:lpstr>Personal data</vt:lpstr>
      <vt:lpstr>PowerPoint Presentation</vt:lpstr>
      <vt:lpstr>Personal data</vt:lpstr>
      <vt:lpstr>Personal data</vt:lpstr>
      <vt:lpstr>Personal data</vt:lpstr>
      <vt:lpstr>Personal data</vt:lpstr>
      <vt:lpstr>Geolocalização</vt:lpstr>
      <vt:lpstr>And what about the dead?</vt:lpstr>
      <vt:lpstr>Deceased data</vt:lpstr>
      <vt:lpstr>For what research purposes?</vt:lpstr>
      <vt:lpstr>How to share personal data</vt:lpstr>
      <vt:lpstr>Special category data</vt:lpstr>
      <vt:lpstr>So what is sensitive data?</vt:lpstr>
      <vt:lpstr>GDPR vs LGPD</vt:lpstr>
      <vt:lpstr>Exercício</vt:lpstr>
      <vt:lpstr>Exercício</vt:lpstr>
      <vt:lpstr>The GDPR - General Data Protection Regulation </vt:lpstr>
      <vt:lpstr>PowerPoint Presentation</vt:lpstr>
      <vt:lpstr>GDPR principles</vt:lpstr>
      <vt:lpstr>GDPR principles</vt:lpstr>
      <vt:lpstr>LGPD principles</vt:lpstr>
      <vt:lpstr>LGPD principles</vt:lpstr>
      <vt:lpstr>Data Subject Rights</vt:lpstr>
      <vt:lpstr>Processing personal data for scientific research purposes</vt:lpstr>
      <vt:lpstr>The DPO</vt:lpstr>
      <vt:lpstr>PowerPoint Presentation</vt:lpstr>
      <vt:lpstr>Pseudonymized and Anonymized data</vt:lpstr>
      <vt:lpstr>Differences</vt:lpstr>
      <vt:lpstr>Considerations</vt:lpstr>
      <vt:lpstr>Methods of anonymization</vt:lpstr>
      <vt:lpstr>Data processing in research</vt:lpstr>
      <vt:lpstr>Dados pessoais: de identificável à anônimo</vt:lpstr>
      <vt:lpstr>Guia Visual Anonimização de Dados</vt:lpstr>
      <vt:lpstr>Examples</vt:lpstr>
      <vt:lpstr>Identificável, anônimo ou pseudo-anônimo?</vt:lpstr>
      <vt:lpstr>O UNIVERSO IMPORTA</vt:lpstr>
      <vt:lpstr>PowerPoint Presentation</vt:lpstr>
    </vt:vector>
  </TitlesOfParts>
  <Company>VIB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Matheus Pereira da Cruz Gomes Lourenço</dc:creator>
  <cp:lastModifiedBy>Matheus Pereira da Cruz Gomes Lourenço</cp:lastModifiedBy>
  <cp:revision>9</cp:revision>
  <dcterms:created xsi:type="dcterms:W3CDTF">2025-09-26T07:55:19Z</dcterms:created>
  <dcterms:modified xsi:type="dcterms:W3CDTF">2025-11-05T11:09:08Z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0x010100E008D042C8B98F4EAC07EAED7929CC0B</vt:lpwstr>
  </property>
  <property fmtid="{D5CDD505-2E9C-101B-9397-08002B2CF9AE}" pid="3" name="MediaServiceImageTags">
    <vt:lpwstr/>
  </property>
</Properties>
</file>